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06" r:id="rId2"/>
    <p:sldId id="324" r:id="rId3"/>
    <p:sldId id="325" r:id="rId4"/>
    <p:sldId id="323" r:id="rId5"/>
    <p:sldId id="307" r:id="rId6"/>
    <p:sldId id="322" r:id="rId7"/>
    <p:sldId id="328" r:id="rId8"/>
    <p:sldId id="282" r:id="rId9"/>
    <p:sldId id="321" r:id="rId10"/>
    <p:sldId id="329" r:id="rId11"/>
    <p:sldId id="330" r:id="rId12"/>
    <p:sldId id="317" r:id="rId1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9E475DB-B41C-4870-B30E-71CC435A7008}">
          <p14:sldIdLst>
            <p14:sldId id="306"/>
            <p14:sldId id="324"/>
            <p14:sldId id="325"/>
            <p14:sldId id="323"/>
            <p14:sldId id="307"/>
            <p14:sldId id="322"/>
            <p14:sldId id="328"/>
            <p14:sldId id="282"/>
            <p14:sldId id="321"/>
            <p14:sldId id="329"/>
            <p14:sldId id="330"/>
            <p14:sldId id="31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ataz Saleh" initials="MS" lastIdx="1" clrIdx="0">
    <p:extLst>
      <p:ext uri="{19B8F6BF-5375-455C-9EA6-DF929625EA0E}">
        <p15:presenceInfo xmlns:p15="http://schemas.microsoft.com/office/powerpoint/2012/main" userId="S-1-5-21-889838981-920820592-1903951286-7431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C7DAA8-90C3-4100-9031-F5CCB5C4F2CD}" v="213" dt="2021-03-31T22:35:36.1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6" autoAdjust="0"/>
    <p:restoredTop sz="93817" autoAdjust="0"/>
  </p:normalViewPr>
  <p:slideViewPr>
    <p:cSldViewPr snapToGrid="0">
      <p:cViewPr>
        <p:scale>
          <a:sx n="98" d="100"/>
          <a:sy n="98" d="100"/>
        </p:scale>
        <p:origin x="-508" y="-10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ataz Saleh" userId="c2c49411-fc61-49bf-ad83-ff85e4c933cd" providerId="ADAL" clId="{33C7DAA8-90C3-4100-9031-F5CCB5C4F2CD}"/>
    <pc:docChg chg="undo redo custSel mod addSld delSld modSld sldOrd modSection">
      <pc:chgData name="Moataz Saleh" userId="c2c49411-fc61-49bf-ad83-ff85e4c933cd" providerId="ADAL" clId="{33C7DAA8-90C3-4100-9031-F5CCB5C4F2CD}" dt="2021-03-31T22:36:33.775" v="2594" actId="1076"/>
      <pc:docMkLst>
        <pc:docMk/>
      </pc:docMkLst>
      <pc:sldChg chg="delSp modSp">
        <pc:chgData name="Moataz Saleh" userId="c2c49411-fc61-49bf-ad83-ff85e4c933cd" providerId="ADAL" clId="{33C7DAA8-90C3-4100-9031-F5CCB5C4F2CD}" dt="2021-03-31T22:24:04.506" v="2555" actId="20577"/>
        <pc:sldMkLst>
          <pc:docMk/>
          <pc:sldMk cId="0" sldId="282"/>
        </pc:sldMkLst>
        <pc:spChg chg="mod">
          <ac:chgData name="Moataz Saleh" userId="c2c49411-fc61-49bf-ad83-ff85e4c933cd" providerId="ADAL" clId="{33C7DAA8-90C3-4100-9031-F5CCB5C4F2CD}" dt="2021-03-31T22:24:04.506" v="2555" actId="20577"/>
          <ac:spMkLst>
            <pc:docMk/>
            <pc:sldMk cId="0" sldId="282"/>
            <ac:spMk id="17411" creationId="{92364B53-C5A9-4423-84AC-01018EFDD1EA}"/>
          </ac:spMkLst>
        </pc:spChg>
        <pc:spChg chg="del">
          <ac:chgData name="Moataz Saleh" userId="c2c49411-fc61-49bf-ad83-ff85e4c933cd" providerId="ADAL" clId="{33C7DAA8-90C3-4100-9031-F5CCB5C4F2CD}" dt="2021-03-31T22:23:49.135" v="2535" actId="478"/>
          <ac:spMkLst>
            <pc:docMk/>
            <pc:sldMk cId="0" sldId="282"/>
            <ac:spMk id="17412" creationId="{9601F9A0-F6B1-4A39-B6C4-26840E6CDEAE}"/>
          </ac:spMkLst>
        </pc:spChg>
        <pc:spChg chg="mod">
          <ac:chgData name="Moataz Saleh" userId="c2c49411-fc61-49bf-ad83-ff85e4c933cd" providerId="ADAL" clId="{33C7DAA8-90C3-4100-9031-F5CCB5C4F2CD}" dt="2021-03-31T21:57:39.486" v="2251" actId="1076"/>
          <ac:spMkLst>
            <pc:docMk/>
            <pc:sldMk cId="0" sldId="282"/>
            <ac:spMk id="17413" creationId="{1FB06EBE-3728-4E07-9AC6-9BBB720EAACF}"/>
          </ac:spMkLst>
        </pc:spChg>
        <pc:spChg chg="mod">
          <ac:chgData name="Moataz Saleh" userId="c2c49411-fc61-49bf-ad83-ff85e4c933cd" providerId="ADAL" clId="{33C7DAA8-90C3-4100-9031-F5CCB5C4F2CD}" dt="2021-03-31T22:23:45.226" v="2534" actId="1076"/>
          <ac:spMkLst>
            <pc:docMk/>
            <pc:sldMk cId="0" sldId="282"/>
            <ac:spMk id="17414" creationId="{F45183B2-8C75-4FF9-9651-8109C4AAE60F}"/>
          </ac:spMkLst>
        </pc:spChg>
        <pc:graphicFrameChg chg="mod">
          <ac:chgData name="Moataz Saleh" userId="c2c49411-fc61-49bf-ad83-ff85e4c933cd" providerId="ADAL" clId="{33C7DAA8-90C3-4100-9031-F5CCB5C4F2CD}" dt="2021-03-31T22:23:39.717" v="2533" actId="1076"/>
          <ac:graphicFrameMkLst>
            <pc:docMk/>
            <pc:sldMk cId="0" sldId="282"/>
            <ac:graphicFrameMk id="17410" creationId="{829EC561-745C-4096-B099-BE7A02E585C8}"/>
          </ac:graphicFrameMkLst>
        </pc:graphicFrameChg>
      </pc:sldChg>
      <pc:sldChg chg="del">
        <pc:chgData name="Moataz Saleh" userId="c2c49411-fc61-49bf-ad83-ff85e4c933cd" providerId="ADAL" clId="{33C7DAA8-90C3-4100-9031-F5CCB5C4F2CD}" dt="2021-03-31T18:43:42.111" v="1009" actId="2696"/>
        <pc:sldMkLst>
          <pc:docMk/>
          <pc:sldMk cId="2264791623" sldId="302"/>
        </pc:sldMkLst>
      </pc:sldChg>
      <pc:sldChg chg="del">
        <pc:chgData name="Moataz Saleh" userId="c2c49411-fc61-49bf-ad83-ff85e4c933cd" providerId="ADAL" clId="{33C7DAA8-90C3-4100-9031-F5CCB5C4F2CD}" dt="2021-03-31T18:43:58.300" v="1010" actId="2696"/>
        <pc:sldMkLst>
          <pc:docMk/>
          <pc:sldMk cId="2836523187" sldId="303"/>
        </pc:sldMkLst>
      </pc:sldChg>
      <pc:sldChg chg="addSp modSp">
        <pc:chgData name="Moataz Saleh" userId="c2c49411-fc61-49bf-ad83-ff85e4c933cd" providerId="ADAL" clId="{33C7DAA8-90C3-4100-9031-F5CCB5C4F2CD}" dt="2021-03-31T14:50:07.437" v="221" actId="313"/>
        <pc:sldMkLst>
          <pc:docMk/>
          <pc:sldMk cId="1116833317" sldId="306"/>
        </pc:sldMkLst>
        <pc:spChg chg="add mod">
          <ac:chgData name="Moataz Saleh" userId="c2c49411-fc61-49bf-ad83-ff85e4c933cd" providerId="ADAL" clId="{33C7DAA8-90C3-4100-9031-F5CCB5C4F2CD}" dt="2021-03-31T14:50:07.437" v="221" actId="313"/>
          <ac:spMkLst>
            <pc:docMk/>
            <pc:sldMk cId="1116833317" sldId="306"/>
            <ac:spMk id="3" creationId="{24AD6768-7142-4ED4-B802-3C96307387A4}"/>
          </ac:spMkLst>
        </pc:spChg>
        <pc:spChg chg="mod">
          <ac:chgData name="Moataz Saleh" userId="c2c49411-fc61-49bf-ad83-ff85e4c933cd" providerId="ADAL" clId="{33C7DAA8-90C3-4100-9031-F5CCB5C4F2CD}" dt="2021-03-31T14:48:16.351" v="153" actId="1076"/>
          <ac:spMkLst>
            <pc:docMk/>
            <pc:sldMk cId="1116833317" sldId="306"/>
            <ac:spMk id="6" creationId="{00000000-0000-0000-0000-000000000000}"/>
          </ac:spMkLst>
        </pc:spChg>
        <pc:spChg chg="mod">
          <ac:chgData name="Moataz Saleh" userId="c2c49411-fc61-49bf-ad83-ff85e4c933cd" providerId="ADAL" clId="{33C7DAA8-90C3-4100-9031-F5CCB5C4F2CD}" dt="2021-03-31T14:48:33.911" v="157" actId="1076"/>
          <ac:spMkLst>
            <pc:docMk/>
            <pc:sldMk cId="1116833317" sldId="306"/>
            <ac:spMk id="7" creationId="{00000000-0000-0000-0000-000000000000}"/>
          </ac:spMkLst>
        </pc:spChg>
        <pc:picChg chg="mod">
          <ac:chgData name="Moataz Saleh" userId="c2c49411-fc61-49bf-ad83-ff85e4c933cd" providerId="ADAL" clId="{33C7DAA8-90C3-4100-9031-F5CCB5C4F2CD}" dt="2021-03-31T14:48:05.116" v="151" actId="14100"/>
          <ac:picMkLst>
            <pc:docMk/>
            <pc:sldMk cId="1116833317" sldId="306"/>
            <ac:picMk id="4" creationId="{00000000-0000-0000-0000-000000000000}"/>
          </ac:picMkLst>
        </pc:picChg>
        <pc:picChg chg="mod">
          <ac:chgData name="Moataz Saleh" userId="c2c49411-fc61-49bf-ad83-ff85e4c933cd" providerId="ADAL" clId="{33C7DAA8-90C3-4100-9031-F5CCB5C4F2CD}" dt="2021-03-31T14:49:56.342" v="217" actId="1076"/>
          <ac:picMkLst>
            <pc:docMk/>
            <pc:sldMk cId="1116833317" sldId="306"/>
            <ac:picMk id="5" creationId="{00000000-0000-0000-0000-000000000000}"/>
          </ac:picMkLst>
        </pc:picChg>
      </pc:sldChg>
      <pc:sldChg chg="addSp delSp modSp ord">
        <pc:chgData name="Moataz Saleh" userId="c2c49411-fc61-49bf-ad83-ff85e4c933cd" providerId="ADAL" clId="{33C7DAA8-90C3-4100-9031-F5CCB5C4F2CD}" dt="2021-03-31T20:42:26.545" v="1968" actId="20577"/>
        <pc:sldMkLst>
          <pc:docMk/>
          <pc:sldMk cId="2268396583" sldId="307"/>
        </pc:sldMkLst>
        <pc:spChg chg="mod">
          <ac:chgData name="Moataz Saleh" userId="c2c49411-fc61-49bf-ad83-ff85e4c933cd" providerId="ADAL" clId="{33C7DAA8-90C3-4100-9031-F5CCB5C4F2CD}" dt="2021-03-31T20:42:26.545" v="1968" actId="20577"/>
          <ac:spMkLst>
            <pc:docMk/>
            <pc:sldMk cId="2268396583" sldId="307"/>
            <ac:spMk id="9" creationId="{00000000-0000-0000-0000-000000000000}"/>
          </ac:spMkLst>
        </pc:spChg>
        <pc:spChg chg="add mod">
          <ac:chgData name="Moataz Saleh" userId="c2c49411-fc61-49bf-ad83-ff85e4c933cd" providerId="ADAL" clId="{33C7DAA8-90C3-4100-9031-F5CCB5C4F2CD}" dt="2021-03-31T18:41:48.187" v="1003" actId="113"/>
          <ac:spMkLst>
            <pc:docMk/>
            <pc:sldMk cId="2268396583" sldId="307"/>
            <ac:spMk id="15" creationId="{26486BFB-E280-471C-89A1-45D259D03FBE}"/>
          </ac:spMkLst>
        </pc:spChg>
        <pc:grpChg chg="add mod">
          <ac:chgData name="Moataz Saleh" userId="c2c49411-fc61-49bf-ad83-ff85e4c933cd" providerId="ADAL" clId="{33C7DAA8-90C3-4100-9031-F5CCB5C4F2CD}" dt="2021-03-31T16:48:54.377" v="647" actId="1076"/>
          <ac:grpSpMkLst>
            <pc:docMk/>
            <pc:sldMk cId="2268396583" sldId="307"/>
            <ac:grpSpMk id="11" creationId="{F3A65282-E70E-4B2C-8EAD-B95E49ECAA26}"/>
          </ac:grpSpMkLst>
        </pc:grpChg>
        <pc:picChg chg="del">
          <ac:chgData name="Moataz Saleh" userId="c2c49411-fc61-49bf-ad83-ff85e4c933cd" providerId="ADAL" clId="{33C7DAA8-90C3-4100-9031-F5CCB5C4F2CD}" dt="2021-03-31T16:47:19.811" v="641" actId="478"/>
          <ac:picMkLst>
            <pc:docMk/>
            <pc:sldMk cId="2268396583" sldId="307"/>
            <ac:picMk id="10" creationId="{00000000-0000-0000-0000-000000000000}"/>
          </ac:picMkLst>
        </pc:picChg>
        <pc:picChg chg="mod">
          <ac:chgData name="Moataz Saleh" userId="c2c49411-fc61-49bf-ad83-ff85e4c933cd" providerId="ADAL" clId="{33C7DAA8-90C3-4100-9031-F5CCB5C4F2CD}" dt="2021-03-31T16:47:13.352" v="640" actId="1076"/>
          <ac:picMkLst>
            <pc:docMk/>
            <pc:sldMk cId="2268396583" sldId="307"/>
            <ac:picMk id="12" creationId="{00000000-0000-0000-0000-000000000000}"/>
          </ac:picMkLst>
        </pc:picChg>
      </pc:sldChg>
      <pc:sldChg chg="del">
        <pc:chgData name="Moataz Saleh" userId="c2c49411-fc61-49bf-ad83-ff85e4c933cd" providerId="ADAL" clId="{33C7DAA8-90C3-4100-9031-F5CCB5C4F2CD}" dt="2021-03-31T18:44:11.277" v="1020" actId="2696"/>
        <pc:sldMkLst>
          <pc:docMk/>
          <pc:sldMk cId="3671607745" sldId="308"/>
        </pc:sldMkLst>
      </pc:sldChg>
      <pc:sldChg chg="del">
        <pc:chgData name="Moataz Saleh" userId="c2c49411-fc61-49bf-ad83-ff85e4c933cd" providerId="ADAL" clId="{33C7DAA8-90C3-4100-9031-F5CCB5C4F2CD}" dt="2021-03-31T18:44:22.217" v="1021" actId="2696"/>
        <pc:sldMkLst>
          <pc:docMk/>
          <pc:sldMk cId="443476783" sldId="309"/>
        </pc:sldMkLst>
      </pc:sldChg>
      <pc:sldChg chg="del">
        <pc:chgData name="Moataz Saleh" userId="c2c49411-fc61-49bf-ad83-ff85e4c933cd" providerId="ADAL" clId="{33C7DAA8-90C3-4100-9031-F5CCB5C4F2CD}" dt="2021-03-31T18:44:10.437" v="1019" actId="2696"/>
        <pc:sldMkLst>
          <pc:docMk/>
          <pc:sldMk cId="4215784724" sldId="310"/>
        </pc:sldMkLst>
      </pc:sldChg>
      <pc:sldChg chg="del">
        <pc:chgData name="Moataz Saleh" userId="c2c49411-fc61-49bf-ad83-ff85e4c933cd" providerId="ADAL" clId="{33C7DAA8-90C3-4100-9031-F5CCB5C4F2CD}" dt="2021-03-31T18:44:09.612" v="1018" actId="2696"/>
        <pc:sldMkLst>
          <pc:docMk/>
          <pc:sldMk cId="90131514" sldId="311"/>
        </pc:sldMkLst>
      </pc:sldChg>
      <pc:sldChg chg="del">
        <pc:chgData name="Moataz Saleh" userId="c2c49411-fc61-49bf-ad83-ff85e4c933cd" providerId="ADAL" clId="{33C7DAA8-90C3-4100-9031-F5CCB5C4F2CD}" dt="2021-03-31T18:44:03.668" v="1013" actId="2696"/>
        <pc:sldMkLst>
          <pc:docMk/>
          <pc:sldMk cId="416142988" sldId="312"/>
        </pc:sldMkLst>
      </pc:sldChg>
      <pc:sldChg chg="del">
        <pc:chgData name="Moataz Saleh" userId="c2c49411-fc61-49bf-ad83-ff85e4c933cd" providerId="ADAL" clId="{33C7DAA8-90C3-4100-9031-F5CCB5C4F2CD}" dt="2021-03-31T18:44:04.411" v="1014" actId="2696"/>
        <pc:sldMkLst>
          <pc:docMk/>
          <pc:sldMk cId="1590894948" sldId="313"/>
        </pc:sldMkLst>
      </pc:sldChg>
      <pc:sldChg chg="del">
        <pc:chgData name="Moataz Saleh" userId="c2c49411-fc61-49bf-ad83-ff85e4c933cd" providerId="ADAL" clId="{33C7DAA8-90C3-4100-9031-F5CCB5C4F2CD}" dt="2021-03-31T18:44:05.984" v="1016" actId="2696"/>
        <pc:sldMkLst>
          <pc:docMk/>
          <pc:sldMk cId="444319979" sldId="314"/>
        </pc:sldMkLst>
      </pc:sldChg>
      <pc:sldChg chg="del">
        <pc:chgData name="Moataz Saleh" userId="c2c49411-fc61-49bf-ad83-ff85e4c933cd" providerId="ADAL" clId="{33C7DAA8-90C3-4100-9031-F5CCB5C4F2CD}" dt="2021-03-31T18:44:08.337" v="1017" actId="2696"/>
        <pc:sldMkLst>
          <pc:docMk/>
          <pc:sldMk cId="1964183891" sldId="315"/>
        </pc:sldMkLst>
      </pc:sldChg>
      <pc:sldChg chg="del">
        <pc:chgData name="Moataz Saleh" userId="c2c49411-fc61-49bf-ad83-ff85e4c933cd" providerId="ADAL" clId="{33C7DAA8-90C3-4100-9031-F5CCB5C4F2CD}" dt="2021-03-31T18:44:05.243" v="1015" actId="2696"/>
        <pc:sldMkLst>
          <pc:docMk/>
          <pc:sldMk cId="1708223015" sldId="318"/>
        </pc:sldMkLst>
      </pc:sldChg>
      <pc:sldChg chg="del">
        <pc:chgData name="Moataz Saleh" userId="c2c49411-fc61-49bf-ad83-ff85e4c933cd" providerId="ADAL" clId="{33C7DAA8-90C3-4100-9031-F5CCB5C4F2CD}" dt="2021-03-31T18:44:02.879" v="1012" actId="2696"/>
        <pc:sldMkLst>
          <pc:docMk/>
          <pc:sldMk cId="3146627191" sldId="319"/>
        </pc:sldMkLst>
      </pc:sldChg>
      <pc:sldChg chg="del">
        <pc:chgData name="Moataz Saleh" userId="c2c49411-fc61-49bf-ad83-ff85e4c933cd" providerId="ADAL" clId="{33C7DAA8-90C3-4100-9031-F5CCB5C4F2CD}" dt="2021-03-31T18:44:01.675" v="1011" actId="2696"/>
        <pc:sldMkLst>
          <pc:docMk/>
          <pc:sldMk cId="1205700937" sldId="320"/>
        </pc:sldMkLst>
      </pc:sldChg>
      <pc:sldChg chg="addSp delSp modSp ord">
        <pc:chgData name="Moataz Saleh" userId="c2c49411-fc61-49bf-ad83-ff85e4c933cd" providerId="ADAL" clId="{33C7DAA8-90C3-4100-9031-F5CCB5C4F2CD}" dt="2021-03-31T22:28:34.558" v="2564" actId="1076"/>
        <pc:sldMkLst>
          <pc:docMk/>
          <pc:sldMk cId="212025618" sldId="321"/>
        </pc:sldMkLst>
        <pc:spChg chg="del mod">
          <ac:chgData name="Moataz Saleh" userId="c2c49411-fc61-49bf-ad83-ff85e4c933cd" providerId="ADAL" clId="{33C7DAA8-90C3-4100-9031-F5CCB5C4F2CD}" dt="2021-03-31T13:30:02.603" v="84" actId="478"/>
          <ac:spMkLst>
            <pc:docMk/>
            <pc:sldMk cId="212025618" sldId="321"/>
            <ac:spMk id="6" creationId="{00000000-0000-0000-0000-000000000000}"/>
          </ac:spMkLst>
        </pc:spChg>
        <pc:spChg chg="del mod">
          <ac:chgData name="Moataz Saleh" userId="c2c49411-fc61-49bf-ad83-ff85e4c933cd" providerId="ADAL" clId="{33C7DAA8-90C3-4100-9031-F5CCB5C4F2CD}" dt="2021-03-31T22:27:58.013" v="2560" actId="478"/>
          <ac:spMkLst>
            <pc:docMk/>
            <pc:sldMk cId="212025618" sldId="321"/>
            <ac:spMk id="7" creationId="{00000000-0000-0000-0000-000000000000}"/>
          </ac:spMkLst>
        </pc:spChg>
        <pc:spChg chg="mod">
          <ac:chgData name="Moataz Saleh" userId="c2c49411-fc61-49bf-ad83-ff85e4c933cd" providerId="ADAL" clId="{33C7DAA8-90C3-4100-9031-F5CCB5C4F2CD}" dt="2021-03-31T13:30:53.419" v="133" actId="20577"/>
          <ac:spMkLst>
            <pc:docMk/>
            <pc:sldMk cId="212025618" sldId="321"/>
            <ac:spMk id="9" creationId="{00000000-0000-0000-0000-000000000000}"/>
          </ac:spMkLst>
        </pc:spChg>
        <pc:spChg chg="add del mod">
          <ac:chgData name="Moataz Saleh" userId="c2c49411-fc61-49bf-ad83-ff85e4c933cd" providerId="ADAL" clId="{33C7DAA8-90C3-4100-9031-F5CCB5C4F2CD}" dt="2021-03-31T13:32:12.085" v="140" actId="478"/>
          <ac:spMkLst>
            <pc:docMk/>
            <pc:sldMk cId="212025618" sldId="321"/>
            <ac:spMk id="11" creationId="{4568E700-E66C-474C-8245-7A01A90407E8}"/>
          </ac:spMkLst>
        </pc:spChg>
        <pc:spChg chg="add mod">
          <ac:chgData name="Moataz Saleh" userId="c2c49411-fc61-49bf-ad83-ff85e4c933cd" providerId="ADAL" clId="{33C7DAA8-90C3-4100-9031-F5CCB5C4F2CD}" dt="2021-03-31T16:44:26.815" v="638" actId="1036"/>
          <ac:spMkLst>
            <pc:docMk/>
            <pc:sldMk cId="212025618" sldId="321"/>
            <ac:spMk id="12" creationId="{866B4B87-5EC4-49BA-92DD-3BE1D2034121}"/>
          </ac:spMkLst>
        </pc:spChg>
        <pc:spChg chg="add del">
          <ac:chgData name="Moataz Saleh" userId="c2c49411-fc61-49bf-ad83-ff85e4c933cd" providerId="ADAL" clId="{33C7DAA8-90C3-4100-9031-F5CCB5C4F2CD}" dt="2021-03-31T13:32:37.022" v="146" actId="478"/>
          <ac:spMkLst>
            <pc:docMk/>
            <pc:sldMk cId="212025618" sldId="321"/>
            <ac:spMk id="13" creationId="{B2D020E4-591D-4A5F-8393-3EBC5208BB53}"/>
          </ac:spMkLst>
        </pc:spChg>
        <pc:spChg chg="add mod">
          <ac:chgData name="Moataz Saleh" userId="c2c49411-fc61-49bf-ad83-ff85e4c933cd" providerId="ADAL" clId="{33C7DAA8-90C3-4100-9031-F5CCB5C4F2CD}" dt="2021-03-31T16:43:50.130" v="635" actId="1076"/>
          <ac:spMkLst>
            <pc:docMk/>
            <pc:sldMk cId="212025618" sldId="321"/>
            <ac:spMk id="14" creationId="{4B58436C-827A-49A6-AC75-54F1FCDF3AA2}"/>
          </ac:spMkLst>
        </pc:spChg>
        <pc:spChg chg="add mod">
          <ac:chgData name="Moataz Saleh" userId="c2c49411-fc61-49bf-ad83-ff85e4c933cd" providerId="ADAL" clId="{33C7DAA8-90C3-4100-9031-F5CCB5C4F2CD}" dt="2021-03-31T16:43:48.409" v="634" actId="1076"/>
          <ac:spMkLst>
            <pc:docMk/>
            <pc:sldMk cId="212025618" sldId="321"/>
            <ac:spMk id="15" creationId="{D3D670F6-5BB9-4DA9-AF16-77E4D5E11716}"/>
          </ac:spMkLst>
        </pc:spChg>
        <pc:picChg chg="add mod">
          <ac:chgData name="Moataz Saleh" userId="c2c49411-fc61-49bf-ad83-ff85e4c933cd" providerId="ADAL" clId="{33C7DAA8-90C3-4100-9031-F5CCB5C4F2CD}" dt="2021-03-31T13:30:15.012" v="87" actId="14100"/>
          <ac:picMkLst>
            <pc:docMk/>
            <pc:sldMk cId="212025618" sldId="321"/>
            <ac:picMk id="8" creationId="{89B94FDA-26EF-434A-B4AB-643AF5BC3245}"/>
          </ac:picMkLst>
        </pc:picChg>
        <pc:picChg chg="add mod">
          <ac:chgData name="Moataz Saleh" userId="c2c49411-fc61-49bf-ad83-ff85e4c933cd" providerId="ADAL" clId="{33C7DAA8-90C3-4100-9031-F5CCB5C4F2CD}" dt="2021-03-31T22:28:34.558" v="2564" actId="1076"/>
          <ac:picMkLst>
            <pc:docMk/>
            <pc:sldMk cId="212025618" sldId="321"/>
            <ac:picMk id="10" creationId="{85B0B462-DA8D-43F9-8B33-30322BDB99B3}"/>
          </ac:picMkLst>
        </pc:picChg>
      </pc:sldChg>
      <pc:sldChg chg="addSp delSp modSp ord">
        <pc:chgData name="Moataz Saleh" userId="c2c49411-fc61-49bf-ad83-ff85e4c933cd" providerId="ADAL" clId="{33C7DAA8-90C3-4100-9031-F5CCB5C4F2CD}" dt="2021-03-31T22:23:03.455" v="2532" actId="1076"/>
        <pc:sldMkLst>
          <pc:docMk/>
          <pc:sldMk cId="3829616172" sldId="322"/>
        </pc:sldMkLst>
        <pc:spChg chg="add mod">
          <ac:chgData name="Moataz Saleh" userId="c2c49411-fc61-49bf-ad83-ff85e4c933cd" providerId="ADAL" clId="{33C7DAA8-90C3-4100-9031-F5CCB5C4F2CD}" dt="2021-03-31T22:23:03.455" v="2532" actId="1076"/>
          <ac:spMkLst>
            <pc:docMk/>
            <pc:sldMk cId="3829616172" sldId="322"/>
            <ac:spMk id="3" creationId="{0051B54B-363C-4F24-9C3E-DC354C2C676B}"/>
          </ac:spMkLst>
        </pc:spChg>
        <pc:spChg chg="add mod">
          <ac:chgData name="Moataz Saleh" userId="c2c49411-fc61-49bf-ad83-ff85e4c933cd" providerId="ADAL" clId="{33C7DAA8-90C3-4100-9031-F5CCB5C4F2CD}" dt="2021-03-31T22:23:00.209" v="2531" actId="1076"/>
          <ac:spMkLst>
            <pc:docMk/>
            <pc:sldMk cId="3829616172" sldId="322"/>
            <ac:spMk id="4" creationId="{1C11CD8F-CB69-4D9F-8DB5-8B285741AF96}"/>
          </ac:spMkLst>
        </pc:spChg>
        <pc:spChg chg="del">
          <ac:chgData name="Moataz Saleh" userId="c2c49411-fc61-49bf-ad83-ff85e4c933cd" providerId="ADAL" clId="{33C7DAA8-90C3-4100-9031-F5CCB5C4F2CD}" dt="2021-03-31T20:22:32.820" v="1905" actId="478"/>
          <ac:spMkLst>
            <pc:docMk/>
            <pc:sldMk cId="3829616172" sldId="322"/>
            <ac:spMk id="6" creationId="{00000000-0000-0000-0000-000000000000}"/>
          </ac:spMkLst>
        </pc:spChg>
        <pc:spChg chg="del">
          <ac:chgData name="Moataz Saleh" userId="c2c49411-fc61-49bf-ad83-ff85e4c933cd" providerId="ADAL" clId="{33C7DAA8-90C3-4100-9031-F5CCB5C4F2CD}" dt="2021-03-31T20:50:59.841" v="2237" actId="478"/>
          <ac:spMkLst>
            <pc:docMk/>
            <pc:sldMk cId="3829616172" sldId="322"/>
            <ac:spMk id="7" creationId="{00000000-0000-0000-0000-000000000000}"/>
          </ac:spMkLst>
        </pc:spChg>
        <pc:spChg chg="add mod">
          <ac:chgData name="Moataz Saleh" userId="c2c49411-fc61-49bf-ad83-ff85e4c933cd" providerId="ADAL" clId="{33C7DAA8-90C3-4100-9031-F5CCB5C4F2CD}" dt="2021-03-31T20:42:41.987" v="1985" actId="20577"/>
          <ac:spMkLst>
            <pc:docMk/>
            <pc:sldMk cId="3829616172" sldId="322"/>
            <ac:spMk id="8" creationId="{FAFE6634-37CF-4548-990B-D1E1940DFC71}"/>
          </ac:spMkLst>
        </pc:spChg>
        <pc:spChg chg="del">
          <ac:chgData name="Moataz Saleh" userId="c2c49411-fc61-49bf-ad83-ff85e4c933cd" providerId="ADAL" clId="{33C7DAA8-90C3-4100-9031-F5CCB5C4F2CD}" dt="2021-03-31T18:42:33.283" v="1005" actId="478"/>
          <ac:spMkLst>
            <pc:docMk/>
            <pc:sldMk cId="3829616172" sldId="322"/>
            <ac:spMk id="9" creationId="{00000000-0000-0000-0000-000000000000}"/>
          </ac:spMkLst>
        </pc:spChg>
        <pc:picChg chg="add mod modCrop">
          <ac:chgData name="Moataz Saleh" userId="c2c49411-fc61-49bf-ad83-ff85e4c933cd" providerId="ADAL" clId="{33C7DAA8-90C3-4100-9031-F5CCB5C4F2CD}" dt="2021-03-31T22:05:53.422" v="2266" actId="1076"/>
          <ac:picMkLst>
            <pc:docMk/>
            <pc:sldMk cId="3829616172" sldId="322"/>
            <ac:picMk id="10" creationId="{066C5B22-E611-4EA0-A4F1-1D2560F89070}"/>
          </ac:picMkLst>
        </pc:picChg>
      </pc:sldChg>
      <pc:sldChg chg="addSp delSp modSp ord setBg">
        <pc:chgData name="Moataz Saleh" userId="c2c49411-fc61-49bf-ad83-ff85e4c933cd" providerId="ADAL" clId="{33C7DAA8-90C3-4100-9031-F5CCB5C4F2CD}" dt="2021-03-31T18:37:41.767" v="1000" actId="14100"/>
        <pc:sldMkLst>
          <pc:docMk/>
          <pc:sldMk cId="2856514101" sldId="323"/>
        </pc:sldMkLst>
        <pc:spChg chg="del">
          <ac:chgData name="Moataz Saleh" userId="c2c49411-fc61-49bf-ad83-ff85e4c933cd" providerId="ADAL" clId="{33C7DAA8-90C3-4100-9031-F5CCB5C4F2CD}" dt="2021-03-31T18:32:54.027" v="987" actId="478"/>
          <ac:spMkLst>
            <pc:docMk/>
            <pc:sldMk cId="2856514101" sldId="323"/>
            <ac:spMk id="6" creationId="{00000000-0000-0000-0000-000000000000}"/>
          </ac:spMkLst>
        </pc:spChg>
        <pc:spChg chg="mod">
          <ac:chgData name="Moataz Saleh" userId="c2c49411-fc61-49bf-ad83-ff85e4c933cd" providerId="ADAL" clId="{33C7DAA8-90C3-4100-9031-F5CCB5C4F2CD}" dt="2021-03-31T18:37:38.380" v="999" actId="14100"/>
          <ac:spMkLst>
            <pc:docMk/>
            <pc:sldMk cId="2856514101" sldId="323"/>
            <ac:spMk id="7" creationId="{00000000-0000-0000-0000-000000000000}"/>
          </ac:spMkLst>
        </pc:spChg>
        <pc:spChg chg="mod">
          <ac:chgData name="Moataz Saleh" userId="c2c49411-fc61-49bf-ad83-ff85e4c933cd" providerId="ADAL" clId="{33C7DAA8-90C3-4100-9031-F5CCB5C4F2CD}" dt="2021-03-31T18:16:48.788" v="862" actId="20577"/>
          <ac:spMkLst>
            <pc:docMk/>
            <pc:sldMk cId="2856514101" sldId="323"/>
            <ac:spMk id="9" creationId="{00000000-0000-0000-0000-000000000000}"/>
          </ac:spMkLst>
        </pc:spChg>
        <pc:picChg chg="add mod modCrop">
          <ac:chgData name="Moataz Saleh" userId="c2c49411-fc61-49bf-ad83-ff85e4c933cd" providerId="ADAL" clId="{33C7DAA8-90C3-4100-9031-F5CCB5C4F2CD}" dt="2021-03-31T18:37:41.767" v="1000" actId="14100"/>
          <ac:picMkLst>
            <pc:docMk/>
            <pc:sldMk cId="2856514101" sldId="323"/>
            <ac:picMk id="3" creationId="{831B0DD8-BF1D-410D-8986-50D738E4DDA6}"/>
          </ac:picMkLst>
        </pc:picChg>
      </pc:sldChg>
      <pc:sldChg chg="addSp delSp modSp ord modAnim">
        <pc:chgData name="Moataz Saleh" userId="c2c49411-fc61-49bf-ad83-ff85e4c933cd" providerId="ADAL" clId="{33C7DAA8-90C3-4100-9031-F5CCB5C4F2CD}" dt="2021-03-31T16:27:38.224" v="473"/>
        <pc:sldMkLst>
          <pc:docMk/>
          <pc:sldMk cId="2880917601" sldId="324"/>
        </pc:sldMkLst>
        <pc:spChg chg="add mod">
          <ac:chgData name="Moataz Saleh" userId="c2c49411-fc61-49bf-ad83-ff85e4c933cd" providerId="ADAL" clId="{33C7DAA8-90C3-4100-9031-F5CCB5C4F2CD}" dt="2021-03-31T16:24:08.940" v="417" actId="1076"/>
          <ac:spMkLst>
            <pc:docMk/>
            <pc:sldMk cId="2880917601" sldId="324"/>
            <ac:spMk id="4" creationId="{9FC89CD0-450B-452D-823F-1718DFF62966}"/>
          </ac:spMkLst>
        </pc:spChg>
        <pc:spChg chg="del">
          <ac:chgData name="Moataz Saleh" userId="c2c49411-fc61-49bf-ad83-ff85e4c933cd" providerId="ADAL" clId="{33C7DAA8-90C3-4100-9031-F5CCB5C4F2CD}" dt="2021-03-31T15:56:10.821" v="311" actId="478"/>
          <ac:spMkLst>
            <pc:docMk/>
            <pc:sldMk cId="2880917601" sldId="324"/>
            <ac:spMk id="6" creationId="{00000000-0000-0000-0000-000000000000}"/>
          </ac:spMkLst>
        </pc:spChg>
        <pc:spChg chg="mod">
          <ac:chgData name="Moataz Saleh" userId="c2c49411-fc61-49bf-ad83-ff85e4c933cd" providerId="ADAL" clId="{33C7DAA8-90C3-4100-9031-F5CCB5C4F2CD}" dt="2021-03-31T16:25:38.955" v="468" actId="1076"/>
          <ac:spMkLst>
            <pc:docMk/>
            <pc:sldMk cId="2880917601" sldId="324"/>
            <ac:spMk id="7" creationId="{00000000-0000-0000-0000-000000000000}"/>
          </ac:spMkLst>
        </pc:spChg>
        <pc:spChg chg="mod">
          <ac:chgData name="Moataz Saleh" userId="c2c49411-fc61-49bf-ad83-ff85e4c933cd" providerId="ADAL" clId="{33C7DAA8-90C3-4100-9031-F5CCB5C4F2CD}" dt="2021-03-31T15:56:02.475" v="310" actId="20577"/>
          <ac:spMkLst>
            <pc:docMk/>
            <pc:sldMk cId="2880917601" sldId="324"/>
            <ac:spMk id="9" creationId="{00000000-0000-0000-0000-000000000000}"/>
          </ac:spMkLst>
        </pc:spChg>
        <pc:spChg chg="add">
          <ac:chgData name="Moataz Saleh" userId="c2c49411-fc61-49bf-ad83-ff85e4c933cd" providerId="ADAL" clId="{33C7DAA8-90C3-4100-9031-F5CCB5C4F2CD}" dt="2021-03-31T16:24:37.754" v="418"/>
          <ac:spMkLst>
            <pc:docMk/>
            <pc:sldMk cId="2880917601" sldId="324"/>
            <ac:spMk id="10" creationId="{5C4C8E4E-75CA-4ABA-95EA-95C5F1050DB2}"/>
          </ac:spMkLst>
        </pc:spChg>
        <pc:picChg chg="add mod modCrop">
          <ac:chgData name="Moataz Saleh" userId="c2c49411-fc61-49bf-ad83-ff85e4c933cd" providerId="ADAL" clId="{33C7DAA8-90C3-4100-9031-F5CCB5C4F2CD}" dt="2021-03-31T15:56:52.293" v="318" actId="14100"/>
          <ac:picMkLst>
            <pc:docMk/>
            <pc:sldMk cId="2880917601" sldId="324"/>
            <ac:picMk id="3" creationId="{F8EC3A87-9F70-49DD-9D55-8CDCA4AFAC3B}"/>
          </ac:picMkLst>
        </pc:picChg>
        <pc:picChg chg="add mod modCrop">
          <ac:chgData name="Moataz Saleh" userId="c2c49411-fc61-49bf-ad83-ff85e4c933cd" providerId="ADAL" clId="{33C7DAA8-90C3-4100-9031-F5CCB5C4F2CD}" dt="2021-03-31T16:23:33.261" v="412" actId="1076"/>
          <ac:picMkLst>
            <pc:docMk/>
            <pc:sldMk cId="2880917601" sldId="324"/>
            <ac:picMk id="8" creationId="{A7E32912-7720-4281-AF21-389BEC7563DC}"/>
          </ac:picMkLst>
        </pc:picChg>
      </pc:sldChg>
      <pc:sldChg chg="addSp delSp modSp mod ord setBg">
        <pc:chgData name="Moataz Saleh" userId="c2c49411-fc61-49bf-ad83-ff85e4c933cd" providerId="ADAL" clId="{33C7DAA8-90C3-4100-9031-F5CCB5C4F2CD}" dt="2021-03-31T17:52:38.280" v="794" actId="14100"/>
        <pc:sldMkLst>
          <pc:docMk/>
          <pc:sldMk cId="2870347927" sldId="325"/>
        </pc:sldMkLst>
        <pc:spChg chg="mod ord">
          <ac:chgData name="Moataz Saleh" userId="c2c49411-fc61-49bf-ad83-ff85e4c933cd" providerId="ADAL" clId="{33C7DAA8-90C3-4100-9031-F5CCB5C4F2CD}" dt="2021-03-31T15:51:53.438" v="226" actId="26606"/>
          <ac:spMkLst>
            <pc:docMk/>
            <pc:sldMk cId="2870347927" sldId="325"/>
            <ac:spMk id="2" creationId="{00000000-0000-0000-0000-000000000000}"/>
          </ac:spMkLst>
        </pc:spChg>
        <pc:spChg chg="del mod">
          <ac:chgData name="Moataz Saleh" userId="c2c49411-fc61-49bf-ad83-ff85e4c933cd" providerId="ADAL" clId="{33C7DAA8-90C3-4100-9031-F5CCB5C4F2CD}" dt="2021-03-31T16:15:52.190" v="352" actId="478"/>
          <ac:spMkLst>
            <pc:docMk/>
            <pc:sldMk cId="2870347927" sldId="325"/>
            <ac:spMk id="6" creationId="{00000000-0000-0000-0000-000000000000}"/>
          </ac:spMkLst>
        </pc:spChg>
        <pc:spChg chg="mod ord">
          <ac:chgData name="Moataz Saleh" userId="c2c49411-fc61-49bf-ad83-ff85e4c933cd" providerId="ADAL" clId="{33C7DAA8-90C3-4100-9031-F5CCB5C4F2CD}" dt="2021-03-31T17:52:38.280" v="794" actId="14100"/>
          <ac:spMkLst>
            <pc:docMk/>
            <pc:sldMk cId="2870347927" sldId="325"/>
            <ac:spMk id="7" creationId="{00000000-0000-0000-0000-000000000000}"/>
          </ac:spMkLst>
        </pc:spChg>
        <pc:spChg chg="ord">
          <ac:chgData name="Moataz Saleh" userId="c2c49411-fc61-49bf-ad83-ff85e4c933cd" providerId="ADAL" clId="{33C7DAA8-90C3-4100-9031-F5CCB5C4F2CD}" dt="2021-03-31T15:51:53.438" v="226" actId="26606"/>
          <ac:spMkLst>
            <pc:docMk/>
            <pc:sldMk cId="2870347927" sldId="325"/>
            <ac:spMk id="9" creationId="{00000000-0000-0000-0000-000000000000}"/>
          </ac:spMkLst>
        </pc:spChg>
        <pc:spChg chg="add del">
          <ac:chgData name="Moataz Saleh" userId="c2c49411-fc61-49bf-ad83-ff85e4c933cd" providerId="ADAL" clId="{33C7DAA8-90C3-4100-9031-F5CCB5C4F2CD}" dt="2021-03-31T15:51:53.438" v="226" actId="26606"/>
          <ac:spMkLst>
            <pc:docMk/>
            <pc:sldMk cId="2870347927" sldId="325"/>
            <ac:spMk id="14" creationId="{EBF87945-A001-489F-9D9B-7D9435F0B9CA}"/>
          </ac:spMkLst>
        </pc:spChg>
        <pc:picChg chg="add del mod modCrop">
          <ac:chgData name="Moataz Saleh" userId="c2c49411-fc61-49bf-ad83-ff85e4c933cd" providerId="ADAL" clId="{33C7DAA8-90C3-4100-9031-F5CCB5C4F2CD}" dt="2021-03-31T15:52:55.988" v="229" actId="478"/>
          <ac:picMkLst>
            <pc:docMk/>
            <pc:sldMk cId="2870347927" sldId="325"/>
            <ac:picMk id="3" creationId="{42FD6533-C9E4-417D-82A7-ADDA41A84E1D}"/>
          </ac:picMkLst>
        </pc:picChg>
        <pc:picChg chg="add del mod modCrop">
          <ac:chgData name="Moataz Saleh" userId="c2c49411-fc61-49bf-ad83-ff85e4c933cd" providerId="ADAL" clId="{33C7DAA8-90C3-4100-9031-F5CCB5C4F2CD}" dt="2021-03-31T16:15:35.750" v="347" actId="478"/>
          <ac:picMkLst>
            <pc:docMk/>
            <pc:sldMk cId="2870347927" sldId="325"/>
            <ac:picMk id="4" creationId="{864822CB-FE0C-4972-8968-06FBA12C036E}"/>
          </ac:picMkLst>
        </pc:picChg>
        <pc:picChg chg="add mod modCrop">
          <ac:chgData name="Moataz Saleh" userId="c2c49411-fc61-49bf-ad83-ff85e4c933cd" providerId="ADAL" clId="{33C7DAA8-90C3-4100-9031-F5CCB5C4F2CD}" dt="2021-03-31T16:16:30.749" v="358" actId="1076"/>
          <ac:picMkLst>
            <pc:docMk/>
            <pc:sldMk cId="2870347927" sldId="325"/>
            <ac:picMk id="5" creationId="{87E38411-9562-446E-803F-DEA019CACEB5}"/>
          </ac:picMkLst>
        </pc:picChg>
      </pc:sldChg>
      <pc:sldChg chg="addSp add del">
        <pc:chgData name="Moataz Saleh" userId="c2c49411-fc61-49bf-ad83-ff85e4c933cd" providerId="ADAL" clId="{33C7DAA8-90C3-4100-9031-F5CCB5C4F2CD}" dt="2021-03-31T22:36:12.570" v="2591" actId="2696"/>
        <pc:sldMkLst>
          <pc:docMk/>
          <pc:sldMk cId="2069630723" sldId="326"/>
        </pc:sldMkLst>
        <pc:spChg chg="add">
          <ac:chgData name="Moataz Saleh" userId="c2c49411-fc61-49bf-ad83-ff85e4c933cd" providerId="ADAL" clId="{33C7DAA8-90C3-4100-9031-F5CCB5C4F2CD}" dt="2021-03-31T22:28:04.188" v="2561"/>
          <ac:spMkLst>
            <pc:docMk/>
            <pc:sldMk cId="2069630723" sldId="326"/>
            <ac:spMk id="3" creationId="{EDF3B37B-F11B-439E-8BFF-21845C60C65F}"/>
          </ac:spMkLst>
        </pc:spChg>
      </pc:sldChg>
      <pc:sldChg chg="add del">
        <pc:chgData name="Moataz Saleh" userId="c2c49411-fc61-49bf-ad83-ff85e4c933cd" providerId="ADAL" clId="{33C7DAA8-90C3-4100-9031-F5CCB5C4F2CD}" dt="2021-03-31T22:24:33.052" v="2558" actId="2696"/>
        <pc:sldMkLst>
          <pc:docMk/>
          <pc:sldMk cId="456213138" sldId="327"/>
        </pc:sldMkLst>
      </pc:sldChg>
      <pc:sldChg chg="addSp delSp modSp">
        <pc:chgData name="Moataz Saleh" userId="c2c49411-fc61-49bf-ad83-ff85e4c933cd" providerId="ADAL" clId="{33C7DAA8-90C3-4100-9031-F5CCB5C4F2CD}" dt="2021-03-31T20:20:14.553" v="1904" actId="1076"/>
        <pc:sldMkLst>
          <pc:docMk/>
          <pc:sldMk cId="3274763114" sldId="328"/>
        </pc:sldMkLst>
        <pc:spChg chg="add mod">
          <ac:chgData name="Moataz Saleh" userId="c2c49411-fc61-49bf-ad83-ff85e4c933cd" providerId="ADAL" clId="{33C7DAA8-90C3-4100-9031-F5CCB5C4F2CD}" dt="2021-03-31T20:10:34.432" v="1729" actId="14100"/>
          <ac:spMkLst>
            <pc:docMk/>
            <pc:sldMk cId="3274763114" sldId="328"/>
            <ac:spMk id="4" creationId="{FEE80190-1B80-4A34-8228-45F1BB8B726F}"/>
          </ac:spMkLst>
        </pc:spChg>
        <pc:spChg chg="del mod">
          <ac:chgData name="Moataz Saleh" userId="c2c49411-fc61-49bf-ad83-ff85e4c933cd" providerId="ADAL" clId="{33C7DAA8-90C3-4100-9031-F5CCB5C4F2CD}" dt="2021-03-31T18:51:21.125" v="1073" actId="478"/>
          <ac:spMkLst>
            <pc:docMk/>
            <pc:sldMk cId="3274763114" sldId="328"/>
            <ac:spMk id="6" creationId="{00000000-0000-0000-0000-000000000000}"/>
          </ac:spMkLst>
        </pc:spChg>
        <pc:spChg chg="del">
          <ac:chgData name="Moataz Saleh" userId="c2c49411-fc61-49bf-ad83-ff85e4c933cd" providerId="ADAL" clId="{33C7DAA8-90C3-4100-9031-F5CCB5C4F2CD}" dt="2021-03-31T18:53:09.257" v="1185" actId="478"/>
          <ac:spMkLst>
            <pc:docMk/>
            <pc:sldMk cId="3274763114" sldId="328"/>
            <ac:spMk id="7" creationId="{00000000-0000-0000-0000-000000000000}"/>
          </ac:spMkLst>
        </pc:spChg>
        <pc:spChg chg="mod">
          <ac:chgData name="Moataz Saleh" userId="c2c49411-fc61-49bf-ad83-ff85e4c933cd" providerId="ADAL" clId="{33C7DAA8-90C3-4100-9031-F5CCB5C4F2CD}" dt="2021-03-31T18:51:13.521" v="1071" actId="313"/>
          <ac:spMkLst>
            <pc:docMk/>
            <pc:sldMk cId="3274763114" sldId="328"/>
            <ac:spMk id="8" creationId="{FAFE6634-37CF-4548-990B-D1E1940DFC71}"/>
          </ac:spMkLst>
        </pc:spChg>
        <pc:spChg chg="add mod">
          <ac:chgData name="Moataz Saleh" userId="c2c49411-fc61-49bf-ad83-ff85e4c933cd" providerId="ADAL" clId="{33C7DAA8-90C3-4100-9031-F5CCB5C4F2CD}" dt="2021-03-31T20:10:28.493" v="1728" actId="14100"/>
          <ac:spMkLst>
            <pc:docMk/>
            <pc:sldMk cId="3274763114" sldId="328"/>
            <ac:spMk id="9" creationId="{EA6F2A00-2032-489A-8843-82329D89567C}"/>
          </ac:spMkLst>
        </pc:spChg>
        <pc:spChg chg="add mod">
          <ac:chgData name="Moataz Saleh" userId="c2c49411-fc61-49bf-ad83-ff85e4c933cd" providerId="ADAL" clId="{33C7DAA8-90C3-4100-9031-F5CCB5C4F2CD}" dt="2021-03-31T20:20:14.553" v="1904" actId="1076"/>
          <ac:spMkLst>
            <pc:docMk/>
            <pc:sldMk cId="3274763114" sldId="328"/>
            <ac:spMk id="10" creationId="{EC8D43DC-9F01-4BAF-A862-F32046890CB1}"/>
          </ac:spMkLst>
        </pc:spChg>
        <pc:graphicFrameChg chg="add mod">
          <ac:chgData name="Moataz Saleh" userId="c2c49411-fc61-49bf-ad83-ff85e4c933cd" providerId="ADAL" clId="{33C7DAA8-90C3-4100-9031-F5CCB5C4F2CD}" dt="2021-03-31T18:53:38.811" v="1210" actId="20577"/>
          <ac:graphicFrameMkLst>
            <pc:docMk/>
            <pc:sldMk cId="3274763114" sldId="328"/>
            <ac:graphicFrameMk id="3" creationId="{59A24FF6-026C-42E4-88C3-717C180E44A8}"/>
          </ac:graphicFrameMkLst>
        </pc:graphicFrameChg>
      </pc:sldChg>
      <pc:sldChg chg="addSp delSp modSp">
        <pc:chgData name="Moataz Saleh" userId="c2c49411-fc61-49bf-ad83-ff85e4c933cd" providerId="ADAL" clId="{33C7DAA8-90C3-4100-9031-F5CCB5C4F2CD}" dt="2021-03-31T22:35:03.348" v="2584" actId="1076"/>
        <pc:sldMkLst>
          <pc:docMk/>
          <pc:sldMk cId="560305523" sldId="329"/>
        </pc:sldMkLst>
        <pc:spChg chg="mod">
          <ac:chgData name="Moataz Saleh" userId="c2c49411-fc61-49bf-ad83-ff85e4c933cd" providerId="ADAL" clId="{33C7DAA8-90C3-4100-9031-F5CCB5C4F2CD}" dt="2021-03-31T22:35:03.348" v="2584" actId="1076"/>
          <ac:spMkLst>
            <pc:docMk/>
            <pc:sldMk cId="560305523" sldId="329"/>
            <ac:spMk id="12" creationId="{866B4B87-5EC4-49BA-92DD-3BE1D2034121}"/>
          </ac:spMkLst>
        </pc:spChg>
        <pc:spChg chg="del">
          <ac:chgData name="Moataz Saleh" userId="c2c49411-fc61-49bf-ad83-ff85e4c933cd" providerId="ADAL" clId="{33C7DAA8-90C3-4100-9031-F5CCB5C4F2CD}" dt="2021-03-31T22:34:26.982" v="2575" actId="478"/>
          <ac:spMkLst>
            <pc:docMk/>
            <pc:sldMk cId="560305523" sldId="329"/>
            <ac:spMk id="14" creationId="{4B58436C-827A-49A6-AC75-54F1FCDF3AA2}"/>
          </ac:spMkLst>
        </pc:spChg>
        <pc:spChg chg="mod">
          <ac:chgData name="Moataz Saleh" userId="c2c49411-fc61-49bf-ad83-ff85e4c933cd" providerId="ADAL" clId="{33C7DAA8-90C3-4100-9031-F5CCB5C4F2CD}" dt="2021-03-31T22:35:00.174" v="2583" actId="1076"/>
          <ac:spMkLst>
            <pc:docMk/>
            <pc:sldMk cId="560305523" sldId="329"/>
            <ac:spMk id="15" creationId="{D3D670F6-5BB9-4DA9-AF16-77E4D5E11716}"/>
          </ac:spMkLst>
        </pc:spChg>
        <pc:picChg chg="add mod ord modCrop">
          <ac:chgData name="Moataz Saleh" userId="c2c49411-fc61-49bf-ad83-ff85e4c933cd" providerId="ADAL" clId="{33C7DAA8-90C3-4100-9031-F5CCB5C4F2CD}" dt="2021-03-31T22:34:56.363" v="2582" actId="1076"/>
          <ac:picMkLst>
            <pc:docMk/>
            <pc:sldMk cId="560305523" sldId="329"/>
            <ac:picMk id="3" creationId="{9DDC973A-A2AD-446B-B341-F5D4BFBDE653}"/>
          </ac:picMkLst>
        </pc:picChg>
        <pc:picChg chg="del">
          <ac:chgData name="Moataz Saleh" userId="c2c49411-fc61-49bf-ad83-ff85e4c933cd" providerId="ADAL" clId="{33C7DAA8-90C3-4100-9031-F5CCB5C4F2CD}" dt="2021-03-31T22:28:25.598" v="2563" actId="478"/>
          <ac:picMkLst>
            <pc:docMk/>
            <pc:sldMk cId="560305523" sldId="329"/>
            <ac:picMk id="8" creationId="{89B94FDA-26EF-434A-B4AB-643AF5BC3245}"/>
          </ac:picMkLst>
        </pc:picChg>
        <pc:picChg chg="mod">
          <ac:chgData name="Moataz Saleh" userId="c2c49411-fc61-49bf-ad83-ff85e4c933cd" providerId="ADAL" clId="{33C7DAA8-90C3-4100-9031-F5CCB5C4F2CD}" dt="2021-03-31T22:28:23.295" v="2562" actId="1076"/>
          <ac:picMkLst>
            <pc:docMk/>
            <pc:sldMk cId="560305523" sldId="329"/>
            <ac:picMk id="10" creationId="{85B0B462-DA8D-43F9-8B33-30322BDB99B3}"/>
          </ac:picMkLst>
        </pc:picChg>
      </pc:sldChg>
      <pc:sldChg chg="addSp delSp modSp">
        <pc:chgData name="Moataz Saleh" userId="c2c49411-fc61-49bf-ad83-ff85e4c933cd" providerId="ADAL" clId="{33C7DAA8-90C3-4100-9031-F5CCB5C4F2CD}" dt="2021-03-31T22:36:33.775" v="2594" actId="1076"/>
        <pc:sldMkLst>
          <pc:docMk/>
          <pc:sldMk cId="3329743428" sldId="330"/>
        </pc:sldMkLst>
        <pc:spChg chg="mod">
          <ac:chgData name="Moataz Saleh" userId="c2c49411-fc61-49bf-ad83-ff85e4c933cd" providerId="ADAL" clId="{33C7DAA8-90C3-4100-9031-F5CCB5C4F2CD}" dt="2021-03-31T22:36:31.470" v="2593" actId="1076"/>
          <ac:spMkLst>
            <pc:docMk/>
            <pc:sldMk cId="3329743428" sldId="330"/>
            <ac:spMk id="12" creationId="{866B4B87-5EC4-49BA-92DD-3BE1D2034121}"/>
          </ac:spMkLst>
        </pc:spChg>
        <pc:spChg chg="mod">
          <ac:chgData name="Moataz Saleh" userId="c2c49411-fc61-49bf-ad83-ff85e4c933cd" providerId="ADAL" clId="{33C7DAA8-90C3-4100-9031-F5CCB5C4F2CD}" dt="2021-03-31T22:36:33.775" v="2594" actId="1076"/>
          <ac:spMkLst>
            <pc:docMk/>
            <pc:sldMk cId="3329743428" sldId="330"/>
            <ac:spMk id="15" creationId="{D3D670F6-5BB9-4DA9-AF16-77E4D5E11716}"/>
          </ac:spMkLst>
        </pc:spChg>
        <pc:picChg chg="del">
          <ac:chgData name="Moataz Saleh" userId="c2c49411-fc61-49bf-ad83-ff85e4c933cd" providerId="ADAL" clId="{33C7DAA8-90C3-4100-9031-F5CCB5C4F2CD}" dt="2021-03-31T22:35:15.876" v="2585" actId="478"/>
          <ac:picMkLst>
            <pc:docMk/>
            <pc:sldMk cId="3329743428" sldId="330"/>
            <ac:picMk id="3" creationId="{9DDC973A-A2AD-446B-B341-F5D4BFBDE653}"/>
          </ac:picMkLst>
        </pc:picChg>
        <pc:picChg chg="add mod modCrop">
          <ac:chgData name="Moataz Saleh" userId="c2c49411-fc61-49bf-ad83-ff85e4c933cd" providerId="ADAL" clId="{33C7DAA8-90C3-4100-9031-F5CCB5C4F2CD}" dt="2021-03-31T22:35:59.342" v="2590" actId="14100"/>
          <ac:picMkLst>
            <pc:docMk/>
            <pc:sldMk cId="3329743428" sldId="330"/>
            <ac:picMk id="4" creationId="{63C3CD9E-64CA-4732-9134-D3C5F175C5B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Sheet1!$B$3</c:f>
              <c:strCache>
                <c:ptCount val="1"/>
                <c:pt idx="0">
                  <c:v>2000</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Sheet1!$A$4:$A$8</c:f>
              <c:strCache>
                <c:ptCount val="5"/>
                <c:pt idx="0">
                  <c:v>Anemia</c:v>
                </c:pt>
                <c:pt idx="1">
                  <c:v>Stunting</c:v>
                </c:pt>
                <c:pt idx="2">
                  <c:v>Overweight</c:v>
                </c:pt>
                <c:pt idx="3">
                  <c:v>Wasting</c:v>
                </c:pt>
                <c:pt idx="4">
                  <c:v>Underweight</c:v>
                </c:pt>
              </c:strCache>
            </c:strRef>
          </c:cat>
          <c:val>
            <c:numRef>
              <c:f>Sheet1!$B$4:$B$8</c:f>
              <c:numCache>
                <c:formatCode>General</c:formatCode>
                <c:ptCount val="5"/>
                <c:pt idx="1">
                  <c:v>23</c:v>
                </c:pt>
                <c:pt idx="3">
                  <c:v>3</c:v>
                </c:pt>
                <c:pt idx="4">
                  <c:v>4</c:v>
                </c:pt>
              </c:numCache>
            </c:numRef>
          </c:val>
          <c:extLst>
            <c:ext xmlns:c16="http://schemas.microsoft.com/office/drawing/2014/chart" uri="{C3380CC4-5D6E-409C-BE32-E72D297353CC}">
              <c16:uniqueId val="{00000000-6268-4E9D-BB13-019BDAE08062}"/>
            </c:ext>
          </c:extLst>
        </c:ser>
        <c:ser>
          <c:idx val="1"/>
          <c:order val="1"/>
          <c:tx>
            <c:strRef>
              <c:f>Sheet1!$C$3</c:f>
              <c:strCache>
                <c:ptCount val="1"/>
                <c:pt idx="0">
                  <c:v>2005</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Sheet1!$A$4:$A$8</c:f>
              <c:strCache>
                <c:ptCount val="5"/>
                <c:pt idx="0">
                  <c:v>Anemia</c:v>
                </c:pt>
                <c:pt idx="1">
                  <c:v>Stunting</c:v>
                </c:pt>
                <c:pt idx="2">
                  <c:v>Overweight</c:v>
                </c:pt>
                <c:pt idx="3">
                  <c:v>Wasting</c:v>
                </c:pt>
                <c:pt idx="4">
                  <c:v>Underweight</c:v>
                </c:pt>
              </c:strCache>
            </c:strRef>
          </c:cat>
          <c:val>
            <c:numRef>
              <c:f>Sheet1!$C$4:$C$8</c:f>
              <c:numCache>
                <c:formatCode>General</c:formatCode>
                <c:ptCount val="5"/>
                <c:pt idx="1">
                  <c:v>23</c:v>
                </c:pt>
                <c:pt idx="3">
                  <c:v>5</c:v>
                </c:pt>
                <c:pt idx="4">
                  <c:v>5</c:v>
                </c:pt>
              </c:numCache>
            </c:numRef>
          </c:val>
          <c:extLst>
            <c:ext xmlns:c16="http://schemas.microsoft.com/office/drawing/2014/chart" uri="{C3380CC4-5D6E-409C-BE32-E72D297353CC}">
              <c16:uniqueId val="{00000001-6268-4E9D-BB13-019BDAE08062}"/>
            </c:ext>
          </c:extLst>
        </c:ser>
        <c:ser>
          <c:idx val="2"/>
          <c:order val="2"/>
          <c:tx>
            <c:strRef>
              <c:f>Sheet1!$D$3</c:f>
              <c:strCache>
                <c:ptCount val="1"/>
                <c:pt idx="0">
                  <c:v>2008</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Sheet1!$A$4:$A$8</c:f>
              <c:strCache>
                <c:ptCount val="5"/>
                <c:pt idx="0">
                  <c:v>Anemia</c:v>
                </c:pt>
                <c:pt idx="1">
                  <c:v>Stunting</c:v>
                </c:pt>
                <c:pt idx="2">
                  <c:v>Overweight</c:v>
                </c:pt>
                <c:pt idx="3">
                  <c:v>Wasting</c:v>
                </c:pt>
                <c:pt idx="4">
                  <c:v>Underweight</c:v>
                </c:pt>
              </c:strCache>
            </c:strRef>
          </c:cat>
          <c:val>
            <c:numRef>
              <c:f>Sheet1!$D$4:$D$8</c:f>
              <c:numCache>
                <c:formatCode>General</c:formatCode>
                <c:ptCount val="5"/>
                <c:pt idx="1">
                  <c:v>29</c:v>
                </c:pt>
                <c:pt idx="3">
                  <c:v>7</c:v>
                </c:pt>
                <c:pt idx="4">
                  <c:v>6</c:v>
                </c:pt>
              </c:numCache>
            </c:numRef>
          </c:val>
          <c:extLst>
            <c:ext xmlns:c16="http://schemas.microsoft.com/office/drawing/2014/chart" uri="{C3380CC4-5D6E-409C-BE32-E72D297353CC}">
              <c16:uniqueId val="{00000002-6268-4E9D-BB13-019BDAE08062}"/>
            </c:ext>
          </c:extLst>
        </c:ser>
        <c:ser>
          <c:idx val="3"/>
          <c:order val="3"/>
          <c:tx>
            <c:strRef>
              <c:f>Sheet1!$E$3</c:f>
              <c:strCache>
                <c:ptCount val="1"/>
                <c:pt idx="0">
                  <c:v>2014</c:v>
                </c:pt>
              </c:strCache>
            </c:strRef>
          </c:tx>
          <c:spPr>
            <a:solidFill>
              <a:schemeClr val="accent4">
                <a:alpha val="7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Sheet1!$A$4:$A$8</c:f>
              <c:strCache>
                <c:ptCount val="5"/>
                <c:pt idx="0">
                  <c:v>Anemia</c:v>
                </c:pt>
                <c:pt idx="1">
                  <c:v>Stunting</c:v>
                </c:pt>
                <c:pt idx="2">
                  <c:v>Overweight</c:v>
                </c:pt>
                <c:pt idx="3">
                  <c:v>Wasting</c:v>
                </c:pt>
                <c:pt idx="4">
                  <c:v>Underweight</c:v>
                </c:pt>
              </c:strCache>
            </c:strRef>
          </c:cat>
          <c:val>
            <c:numRef>
              <c:f>Sheet1!$E$4:$E$8</c:f>
              <c:numCache>
                <c:formatCode>General</c:formatCode>
                <c:ptCount val="5"/>
                <c:pt idx="0">
                  <c:v>27.2</c:v>
                </c:pt>
                <c:pt idx="1">
                  <c:v>21</c:v>
                </c:pt>
                <c:pt idx="2">
                  <c:v>14.9</c:v>
                </c:pt>
                <c:pt idx="3">
                  <c:v>8</c:v>
                </c:pt>
                <c:pt idx="4">
                  <c:v>6</c:v>
                </c:pt>
              </c:numCache>
            </c:numRef>
          </c:val>
          <c:extLst>
            <c:ext xmlns:c16="http://schemas.microsoft.com/office/drawing/2014/chart" uri="{C3380CC4-5D6E-409C-BE32-E72D297353CC}">
              <c16:uniqueId val="{00000003-6268-4E9D-BB13-019BDAE08062}"/>
            </c:ext>
          </c:extLst>
        </c:ser>
        <c:dLbls>
          <c:dLblPos val="outEnd"/>
          <c:showLegendKey val="0"/>
          <c:showVal val="1"/>
          <c:showCatName val="0"/>
          <c:showSerName val="0"/>
          <c:showPercent val="0"/>
          <c:showBubbleSize val="0"/>
        </c:dLbls>
        <c:gapWidth val="80"/>
        <c:overlap val="25"/>
        <c:axId val="472261576"/>
        <c:axId val="472262752"/>
      </c:barChart>
      <c:catAx>
        <c:axId val="47226157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cap="none" spc="20" normalizeH="0" baseline="0">
                <a:solidFill>
                  <a:schemeClr val="tx1">
                    <a:lumMod val="65000"/>
                    <a:lumOff val="35000"/>
                  </a:schemeClr>
                </a:solidFill>
                <a:latin typeface="+mn-lt"/>
                <a:ea typeface="+mn-ea"/>
                <a:cs typeface="+mn-cs"/>
              </a:defRPr>
            </a:pPr>
            <a:endParaRPr lang="en-US"/>
          </a:p>
        </c:txPr>
        <c:crossAx val="472262752"/>
        <c:crosses val="autoZero"/>
        <c:auto val="1"/>
        <c:lblAlgn val="ctr"/>
        <c:lblOffset val="100"/>
        <c:noMultiLvlLbl val="0"/>
      </c:catAx>
      <c:valAx>
        <c:axId val="472262752"/>
        <c:scaling>
          <c:orientation val="minMax"/>
        </c:scaling>
        <c:delete val="1"/>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 of under-Five</a:t>
                </a:r>
                <a:r>
                  <a:rPr lang="en-US" baseline="0"/>
                  <a:t> children</a:t>
                </a:r>
                <a:endParaRPr lang="en-US"/>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4722615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 (2)'!$C$8</c:f>
              <c:strCache>
                <c:ptCount val="1"/>
                <c:pt idx="0">
                  <c:v>2008</c:v>
                </c:pt>
              </c:strCache>
            </c:strRef>
          </c:tx>
          <c:spPr>
            <a:solidFill>
              <a:srgbClr val="0099FF">
                <a:alpha val="70000"/>
              </a:srgb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'Sheet1 (2)'!$A$9:$B$12</c:f>
              <c:multiLvlStrCache>
                <c:ptCount val="4"/>
                <c:lvl>
                  <c:pt idx="0">
                    <c:v>overweight</c:v>
                  </c:pt>
                  <c:pt idx="1">
                    <c:v>Anemia</c:v>
                  </c:pt>
                  <c:pt idx="2">
                    <c:v>overweight</c:v>
                  </c:pt>
                  <c:pt idx="3">
                    <c:v>Anemia</c:v>
                  </c:pt>
                </c:lvl>
                <c:lvl>
                  <c:pt idx="0">
                    <c:v>Females 5-19 years </c:v>
                  </c:pt>
                  <c:pt idx="2">
                    <c:v>Ever-married women 15-49 years</c:v>
                  </c:pt>
                </c:lvl>
              </c:multiLvlStrCache>
            </c:multiLvlStrRef>
          </c:cat>
          <c:val>
            <c:numRef>
              <c:f>'Sheet1 (2)'!$C$9:$C$12</c:f>
              <c:numCache>
                <c:formatCode>General</c:formatCode>
                <c:ptCount val="4"/>
                <c:pt idx="2">
                  <c:v>78</c:v>
                </c:pt>
              </c:numCache>
            </c:numRef>
          </c:val>
          <c:extLst>
            <c:ext xmlns:c16="http://schemas.microsoft.com/office/drawing/2014/chart" uri="{C3380CC4-5D6E-409C-BE32-E72D297353CC}">
              <c16:uniqueId val="{00000000-F213-43FC-92C7-62BCBBFF4C53}"/>
            </c:ext>
          </c:extLst>
        </c:ser>
        <c:ser>
          <c:idx val="1"/>
          <c:order val="1"/>
          <c:tx>
            <c:strRef>
              <c:f>'Sheet1 (2)'!$D$8</c:f>
              <c:strCache>
                <c:ptCount val="1"/>
                <c:pt idx="0">
                  <c:v>2014</c:v>
                </c:pt>
              </c:strCache>
            </c:strRef>
          </c:tx>
          <c:spPr>
            <a:solidFill>
              <a:srgbClr val="F7941D">
                <a:alpha val="70000"/>
              </a:srgb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'Sheet1 (2)'!$A$9:$B$12</c:f>
              <c:multiLvlStrCache>
                <c:ptCount val="4"/>
                <c:lvl>
                  <c:pt idx="0">
                    <c:v>overweight</c:v>
                  </c:pt>
                  <c:pt idx="1">
                    <c:v>Anemia</c:v>
                  </c:pt>
                  <c:pt idx="2">
                    <c:v>overweight</c:v>
                  </c:pt>
                  <c:pt idx="3">
                    <c:v>Anemia</c:v>
                  </c:pt>
                </c:lvl>
                <c:lvl>
                  <c:pt idx="0">
                    <c:v>Females 5-19 years </c:v>
                  </c:pt>
                  <c:pt idx="2">
                    <c:v>Ever-married women 15-49 years</c:v>
                  </c:pt>
                </c:lvl>
              </c:multiLvlStrCache>
            </c:multiLvlStrRef>
          </c:cat>
          <c:val>
            <c:numRef>
              <c:f>'Sheet1 (2)'!$D$9:$D$12</c:f>
              <c:numCache>
                <c:formatCode>General</c:formatCode>
                <c:ptCount val="4"/>
                <c:pt idx="0">
                  <c:v>36.4</c:v>
                </c:pt>
                <c:pt idx="1">
                  <c:v>20.9</c:v>
                </c:pt>
                <c:pt idx="2">
                  <c:v>84.6</c:v>
                </c:pt>
                <c:pt idx="3">
                  <c:v>25.2</c:v>
                </c:pt>
              </c:numCache>
            </c:numRef>
          </c:val>
          <c:extLst>
            <c:ext xmlns:c16="http://schemas.microsoft.com/office/drawing/2014/chart" uri="{C3380CC4-5D6E-409C-BE32-E72D297353CC}">
              <c16:uniqueId val="{00000001-F213-43FC-92C7-62BCBBFF4C53}"/>
            </c:ext>
          </c:extLst>
        </c:ser>
        <c:dLbls>
          <c:dLblPos val="outEnd"/>
          <c:showLegendKey val="0"/>
          <c:showVal val="1"/>
          <c:showCatName val="0"/>
          <c:showSerName val="0"/>
          <c:showPercent val="0"/>
          <c:showBubbleSize val="0"/>
        </c:dLbls>
        <c:gapWidth val="80"/>
        <c:overlap val="25"/>
        <c:axId val="472261576"/>
        <c:axId val="472262752"/>
      </c:barChart>
      <c:catAx>
        <c:axId val="47226157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cap="none" spc="20" normalizeH="0" baseline="0">
                <a:solidFill>
                  <a:schemeClr val="tx1">
                    <a:lumMod val="65000"/>
                    <a:lumOff val="35000"/>
                  </a:schemeClr>
                </a:solidFill>
                <a:latin typeface="+mn-lt"/>
                <a:ea typeface="+mn-ea"/>
                <a:cs typeface="+mn-cs"/>
              </a:defRPr>
            </a:pPr>
            <a:endParaRPr lang="en-US"/>
          </a:p>
        </c:txPr>
        <c:crossAx val="472262752"/>
        <c:crosses val="autoZero"/>
        <c:auto val="1"/>
        <c:lblAlgn val="ctr"/>
        <c:lblOffset val="100"/>
        <c:noMultiLvlLbl val="0"/>
      </c:catAx>
      <c:valAx>
        <c:axId val="472262752"/>
        <c:scaling>
          <c:orientation val="minMax"/>
        </c:scaling>
        <c:delete val="1"/>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percentage</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4722615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922A5E-60D1-4970-AB76-BF4EAF1EB746}"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6E70CC4B-7422-4724-B90B-F9C32BFC1647}">
      <dgm:prSet phldrT="[Text]"/>
      <dgm:spPr/>
      <dgm:t>
        <a:bodyPr/>
        <a:lstStyle/>
        <a:p>
          <a:r>
            <a:rPr lang="en-US" dirty="0"/>
            <a:t>Supplementation programs</a:t>
          </a:r>
        </a:p>
      </dgm:t>
    </dgm:pt>
    <dgm:pt modelId="{63B9F6A2-94D6-41EC-AD7D-642B910495DF}" type="parTrans" cxnId="{6769EA4B-D928-4B2C-A979-5F85674F7717}">
      <dgm:prSet/>
      <dgm:spPr/>
      <dgm:t>
        <a:bodyPr/>
        <a:lstStyle/>
        <a:p>
          <a:endParaRPr lang="en-US"/>
        </a:p>
      </dgm:t>
    </dgm:pt>
    <dgm:pt modelId="{947C9417-306A-43BF-80C2-1C4D0EB2DB77}" type="sibTrans" cxnId="{6769EA4B-D928-4B2C-A979-5F85674F7717}">
      <dgm:prSet/>
      <dgm:spPr/>
      <dgm:t>
        <a:bodyPr/>
        <a:lstStyle/>
        <a:p>
          <a:endParaRPr lang="en-US"/>
        </a:p>
      </dgm:t>
    </dgm:pt>
    <dgm:pt modelId="{8D59E69B-3224-4B0D-A4B8-73307EA97E72}">
      <dgm:prSet phldrT="[Text]"/>
      <dgm:spPr/>
      <dgm:t>
        <a:bodyPr/>
        <a:lstStyle/>
        <a:p>
          <a:r>
            <a:rPr lang="en-US" dirty="0"/>
            <a:t>Increasing the availability of Nutritious divers foods</a:t>
          </a:r>
        </a:p>
      </dgm:t>
    </dgm:pt>
    <dgm:pt modelId="{C6EFA935-F5CC-436D-BAC5-841962C7B48F}" type="parTrans" cxnId="{4F9A7D8C-B764-4516-8F19-99B01F6B9FDE}">
      <dgm:prSet/>
      <dgm:spPr/>
      <dgm:t>
        <a:bodyPr/>
        <a:lstStyle/>
        <a:p>
          <a:endParaRPr lang="en-US"/>
        </a:p>
      </dgm:t>
    </dgm:pt>
    <dgm:pt modelId="{7049696A-0150-41F5-A96C-A029ADD8E88C}" type="sibTrans" cxnId="{4F9A7D8C-B764-4516-8F19-99B01F6B9FDE}">
      <dgm:prSet/>
      <dgm:spPr/>
      <dgm:t>
        <a:bodyPr/>
        <a:lstStyle/>
        <a:p>
          <a:endParaRPr lang="en-US"/>
        </a:p>
      </dgm:t>
    </dgm:pt>
    <dgm:pt modelId="{53F7041E-7305-4FDA-A165-C734484ED889}">
      <dgm:prSet phldrT="[Text]"/>
      <dgm:spPr/>
      <dgm:t>
        <a:bodyPr/>
        <a:lstStyle/>
        <a:p>
          <a:r>
            <a:rPr lang="en-US" dirty="0"/>
            <a:t>Fortification Programs</a:t>
          </a:r>
        </a:p>
      </dgm:t>
    </dgm:pt>
    <dgm:pt modelId="{C15DD670-65A8-4893-8E71-8E28FF4939F5}" type="parTrans" cxnId="{DAC2F2CB-D0D3-421D-AA51-D999EC3B9782}">
      <dgm:prSet/>
      <dgm:spPr/>
      <dgm:t>
        <a:bodyPr/>
        <a:lstStyle/>
        <a:p>
          <a:endParaRPr lang="en-US"/>
        </a:p>
      </dgm:t>
    </dgm:pt>
    <dgm:pt modelId="{B70A86E5-E984-4D67-8A9F-CFA0754514A5}" type="sibTrans" cxnId="{DAC2F2CB-D0D3-421D-AA51-D999EC3B9782}">
      <dgm:prSet/>
      <dgm:spPr/>
      <dgm:t>
        <a:bodyPr/>
        <a:lstStyle/>
        <a:p>
          <a:endParaRPr lang="en-US"/>
        </a:p>
      </dgm:t>
    </dgm:pt>
    <dgm:pt modelId="{1C9232A0-1B74-49AC-B449-CAFCD17BDF9D}" type="pres">
      <dgm:prSet presAssocID="{95922A5E-60D1-4970-AB76-BF4EAF1EB746}" presName="Name0" presStyleCnt="0">
        <dgm:presLayoutVars>
          <dgm:chMax val="7"/>
          <dgm:dir/>
          <dgm:resizeHandles val="exact"/>
        </dgm:presLayoutVars>
      </dgm:prSet>
      <dgm:spPr/>
    </dgm:pt>
    <dgm:pt modelId="{B725B5E2-7988-44EE-A61B-4A88E1F12EEE}" type="pres">
      <dgm:prSet presAssocID="{95922A5E-60D1-4970-AB76-BF4EAF1EB746}" presName="ellipse1" presStyleLbl="vennNode1" presStyleIdx="0" presStyleCnt="3">
        <dgm:presLayoutVars>
          <dgm:bulletEnabled val="1"/>
        </dgm:presLayoutVars>
      </dgm:prSet>
      <dgm:spPr/>
    </dgm:pt>
    <dgm:pt modelId="{ECDA7D1B-FA95-45A7-BEA7-F7F3D2CD2A61}" type="pres">
      <dgm:prSet presAssocID="{95922A5E-60D1-4970-AB76-BF4EAF1EB746}" presName="ellipse2" presStyleLbl="vennNode1" presStyleIdx="1" presStyleCnt="3">
        <dgm:presLayoutVars>
          <dgm:bulletEnabled val="1"/>
        </dgm:presLayoutVars>
      </dgm:prSet>
      <dgm:spPr/>
    </dgm:pt>
    <dgm:pt modelId="{5330F195-3EFF-464F-9B39-EDE38CB3208D}" type="pres">
      <dgm:prSet presAssocID="{95922A5E-60D1-4970-AB76-BF4EAF1EB746}" presName="ellipse3" presStyleLbl="vennNode1" presStyleIdx="2" presStyleCnt="3">
        <dgm:presLayoutVars>
          <dgm:bulletEnabled val="1"/>
        </dgm:presLayoutVars>
      </dgm:prSet>
      <dgm:spPr/>
    </dgm:pt>
  </dgm:ptLst>
  <dgm:cxnLst>
    <dgm:cxn modelId="{15EF2000-5526-4F41-A34A-447429F6C46D}" type="presOf" srcId="{95922A5E-60D1-4970-AB76-BF4EAF1EB746}" destId="{1C9232A0-1B74-49AC-B449-CAFCD17BDF9D}" srcOrd="0" destOrd="0" presId="urn:microsoft.com/office/officeart/2005/8/layout/rings+Icon"/>
    <dgm:cxn modelId="{914EC63D-2598-498D-A5D6-EC6B7E288F92}" type="presOf" srcId="{8D59E69B-3224-4B0D-A4B8-73307EA97E72}" destId="{ECDA7D1B-FA95-45A7-BEA7-F7F3D2CD2A61}" srcOrd="0" destOrd="0" presId="urn:microsoft.com/office/officeart/2005/8/layout/rings+Icon"/>
    <dgm:cxn modelId="{7137C33F-8DCE-4785-87CC-B51718743E47}" type="presOf" srcId="{53F7041E-7305-4FDA-A165-C734484ED889}" destId="{5330F195-3EFF-464F-9B39-EDE38CB3208D}" srcOrd="0" destOrd="0" presId="urn:microsoft.com/office/officeart/2005/8/layout/rings+Icon"/>
    <dgm:cxn modelId="{6769EA4B-D928-4B2C-A979-5F85674F7717}" srcId="{95922A5E-60D1-4970-AB76-BF4EAF1EB746}" destId="{6E70CC4B-7422-4724-B90B-F9C32BFC1647}" srcOrd="0" destOrd="0" parTransId="{63B9F6A2-94D6-41EC-AD7D-642B910495DF}" sibTransId="{947C9417-306A-43BF-80C2-1C4D0EB2DB77}"/>
    <dgm:cxn modelId="{4F9A7D8C-B764-4516-8F19-99B01F6B9FDE}" srcId="{95922A5E-60D1-4970-AB76-BF4EAF1EB746}" destId="{8D59E69B-3224-4B0D-A4B8-73307EA97E72}" srcOrd="1" destOrd="0" parTransId="{C6EFA935-F5CC-436D-BAC5-841962C7B48F}" sibTransId="{7049696A-0150-41F5-A96C-A029ADD8E88C}"/>
    <dgm:cxn modelId="{DAC2F2CB-D0D3-421D-AA51-D999EC3B9782}" srcId="{95922A5E-60D1-4970-AB76-BF4EAF1EB746}" destId="{53F7041E-7305-4FDA-A165-C734484ED889}" srcOrd="2" destOrd="0" parTransId="{C15DD670-65A8-4893-8E71-8E28FF4939F5}" sibTransId="{B70A86E5-E984-4D67-8A9F-CFA0754514A5}"/>
    <dgm:cxn modelId="{EB933BFE-265E-4097-AFAA-E37DA6B5B0E7}" type="presOf" srcId="{6E70CC4B-7422-4724-B90B-F9C32BFC1647}" destId="{B725B5E2-7988-44EE-A61B-4A88E1F12EEE}" srcOrd="0" destOrd="0" presId="urn:microsoft.com/office/officeart/2005/8/layout/rings+Icon"/>
    <dgm:cxn modelId="{51BE665F-7F45-47CE-AB9A-006D1E8A3FD2}" type="presParOf" srcId="{1C9232A0-1B74-49AC-B449-CAFCD17BDF9D}" destId="{B725B5E2-7988-44EE-A61B-4A88E1F12EEE}" srcOrd="0" destOrd="0" presId="urn:microsoft.com/office/officeart/2005/8/layout/rings+Icon"/>
    <dgm:cxn modelId="{29C1AF15-E059-4BB1-ADEB-61184B0F9D81}" type="presParOf" srcId="{1C9232A0-1B74-49AC-B449-CAFCD17BDF9D}" destId="{ECDA7D1B-FA95-45A7-BEA7-F7F3D2CD2A61}" srcOrd="1" destOrd="0" presId="urn:microsoft.com/office/officeart/2005/8/layout/rings+Icon"/>
    <dgm:cxn modelId="{690E5A9B-A44F-4ADC-B96B-70CFC6158D4D}" type="presParOf" srcId="{1C9232A0-1B74-49AC-B449-CAFCD17BDF9D}" destId="{5330F195-3EFF-464F-9B39-EDE38CB3208D}"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25B5E2-7988-44EE-A61B-4A88E1F12EEE}">
      <dsp:nvSpPr>
        <dsp:cNvPr id="0" name=""/>
        <dsp:cNvSpPr/>
      </dsp:nvSpPr>
      <dsp:spPr>
        <a:xfrm>
          <a:off x="766470" y="0"/>
          <a:ext cx="3250704" cy="325065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Supplementation programs</a:t>
          </a:r>
        </a:p>
      </dsp:txBody>
      <dsp:txXfrm>
        <a:off x="1242525" y="476048"/>
        <a:ext cx="2298594" cy="2298562"/>
      </dsp:txXfrm>
    </dsp:sp>
    <dsp:sp modelId="{ECDA7D1B-FA95-45A7-BEA7-F7F3D2CD2A61}">
      <dsp:nvSpPr>
        <dsp:cNvPr id="0" name=""/>
        <dsp:cNvSpPr/>
      </dsp:nvSpPr>
      <dsp:spPr>
        <a:xfrm>
          <a:off x="2439636" y="2168008"/>
          <a:ext cx="3250704" cy="325065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Increasing the availability of Nutritious divers foods</a:t>
          </a:r>
        </a:p>
      </dsp:txBody>
      <dsp:txXfrm>
        <a:off x="2915691" y="2644056"/>
        <a:ext cx="2298594" cy="2298562"/>
      </dsp:txXfrm>
    </dsp:sp>
    <dsp:sp modelId="{5330F195-3EFF-464F-9B39-EDE38CB3208D}">
      <dsp:nvSpPr>
        <dsp:cNvPr id="0" name=""/>
        <dsp:cNvSpPr/>
      </dsp:nvSpPr>
      <dsp:spPr>
        <a:xfrm>
          <a:off x="4110824" y="0"/>
          <a:ext cx="3250704" cy="325065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Fortification Programs</a:t>
          </a:r>
        </a:p>
      </dsp:txBody>
      <dsp:txXfrm>
        <a:off x="4586879" y="476048"/>
        <a:ext cx="2298594" cy="2298562"/>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04" cy="46675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159" y="1"/>
            <a:ext cx="3038604" cy="466752"/>
          </a:xfrm>
          <a:prstGeom prst="rect">
            <a:avLst/>
          </a:prstGeom>
        </p:spPr>
        <p:txBody>
          <a:bodyPr vert="horz" lIns="91440" tIns="45720" rIns="91440" bIns="45720" rtlCol="0"/>
          <a:lstStyle>
            <a:lvl1pPr algn="r">
              <a:defRPr sz="1200"/>
            </a:lvl1pPr>
          </a:lstStyle>
          <a:p>
            <a:fld id="{1FAF0C31-FB5D-4848-AB4B-0305E0C1E75F}" type="datetimeFigureOut">
              <a:rPr lang="en-US" smtClean="0"/>
              <a:t>3/31/2021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713" y="4474283"/>
            <a:ext cx="5608975" cy="3659696"/>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48"/>
            <a:ext cx="3038604" cy="46675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159" y="8829648"/>
            <a:ext cx="3038604" cy="466752"/>
          </a:xfrm>
          <a:prstGeom prst="rect">
            <a:avLst/>
          </a:prstGeom>
        </p:spPr>
        <p:txBody>
          <a:bodyPr vert="horz" lIns="91440" tIns="45720" rIns="91440" bIns="45720" rtlCol="0" anchor="b"/>
          <a:lstStyle>
            <a:lvl1pPr algn="r">
              <a:defRPr sz="1200"/>
            </a:lvl1pPr>
          </a:lstStyle>
          <a:p>
            <a:fld id="{EAE11111-2EB3-4914-B101-B2A2406897D3}" type="slidenum">
              <a:rPr lang="en-US" smtClean="0"/>
              <a:t>‹#›</a:t>
            </a:fld>
            <a:endParaRPr lang="en-US"/>
          </a:p>
        </p:txBody>
      </p:sp>
    </p:spTree>
    <p:extLst>
      <p:ext uri="{BB962C8B-B14F-4D97-AF65-F5344CB8AC3E}">
        <p14:creationId xmlns:p14="http://schemas.microsoft.com/office/powerpoint/2010/main" val="1657008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E11111-2EB3-4914-B101-B2A2406897D3}" type="slidenum">
              <a:rPr lang="en-US" smtClean="0"/>
              <a:t>2</a:t>
            </a:fld>
            <a:endParaRPr lang="en-US"/>
          </a:p>
        </p:txBody>
      </p:sp>
    </p:spTree>
    <p:extLst>
      <p:ext uri="{BB962C8B-B14F-4D97-AF65-F5344CB8AC3E}">
        <p14:creationId xmlns:p14="http://schemas.microsoft.com/office/powerpoint/2010/main" val="3919484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Micronutrients are vitamins and minerals needed by the body in very small amounts. However, their impact on a body’s health are critical, and deficiency in any of them can cause severe and even life-threatening conditions. They perform a range of functions, including enabling the body to produce enzymes, hormones and other substances needed for normal growth and development. Deficiencies in iron, vitamin A and iodine are the most common around the world, particularly in children and pregnant women. Low- and middle-income counties bear the disproportionate burden of micronutrient deficiencies. </a:t>
            </a:r>
          </a:p>
          <a:p>
            <a:r>
              <a:rPr lang="en-US" sz="1200" b="0" i="0" kern="1200" dirty="0">
                <a:solidFill>
                  <a:schemeClr val="tx1"/>
                </a:solidFill>
                <a:effectLst/>
                <a:latin typeface="+mn-lt"/>
                <a:ea typeface="+mn-ea"/>
                <a:cs typeface="+mn-cs"/>
              </a:rPr>
              <a:t>Micronutrient deficiencies can cause visible and dangerous health conditions, but they can also lead to less clinically notable reductions in energy level, mental clarity and overall capacity. This can lead to reduced educational outcomes, reduced work productivity and increased risk from other diseases and health condition</a:t>
            </a:r>
          </a:p>
          <a:p>
            <a:endParaRPr lang="en-US" dirty="0"/>
          </a:p>
        </p:txBody>
      </p:sp>
      <p:sp>
        <p:nvSpPr>
          <p:cNvPr id="4" name="Slide Number Placeholder 3"/>
          <p:cNvSpPr>
            <a:spLocks noGrp="1"/>
          </p:cNvSpPr>
          <p:nvPr>
            <p:ph type="sldNum" sz="quarter" idx="5"/>
          </p:nvPr>
        </p:nvSpPr>
        <p:spPr/>
        <p:txBody>
          <a:bodyPr/>
          <a:lstStyle/>
          <a:p>
            <a:fld id="{EAE11111-2EB3-4914-B101-B2A2406897D3}" type="slidenum">
              <a:rPr lang="en-US" smtClean="0"/>
              <a:t>4</a:t>
            </a:fld>
            <a:endParaRPr lang="en-US"/>
          </a:p>
        </p:txBody>
      </p:sp>
    </p:spTree>
    <p:extLst>
      <p:ext uri="{BB962C8B-B14F-4D97-AF65-F5344CB8AC3E}">
        <p14:creationId xmlns:p14="http://schemas.microsoft.com/office/powerpoint/2010/main" val="468640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B20F96-44B1-4EBB-9585-850E72899687}" type="datetime1">
              <a:rPr lang="en-US" smtClean="0"/>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74544-D818-4AB1-9579-1B9652BD81CD}" type="slidenum">
              <a:rPr lang="en-US" smtClean="0"/>
              <a:t>‹#›</a:t>
            </a:fld>
            <a:endParaRPr lang="en-US"/>
          </a:p>
        </p:txBody>
      </p:sp>
    </p:spTree>
    <p:extLst>
      <p:ext uri="{BB962C8B-B14F-4D97-AF65-F5344CB8AC3E}">
        <p14:creationId xmlns:p14="http://schemas.microsoft.com/office/powerpoint/2010/main" val="609409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FD60B1-16A3-4DE9-A14D-C1F74706F7EA}" type="datetime1">
              <a:rPr lang="en-US" smtClean="0"/>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74544-D818-4AB1-9579-1B9652BD81CD}" type="slidenum">
              <a:rPr lang="en-US" smtClean="0"/>
              <a:t>‹#›</a:t>
            </a:fld>
            <a:endParaRPr lang="en-US"/>
          </a:p>
        </p:txBody>
      </p:sp>
    </p:spTree>
    <p:extLst>
      <p:ext uri="{BB962C8B-B14F-4D97-AF65-F5344CB8AC3E}">
        <p14:creationId xmlns:p14="http://schemas.microsoft.com/office/powerpoint/2010/main" val="1303579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5895A3-55D5-4BB6-BE25-3F0C101CD59E}" type="datetime1">
              <a:rPr lang="en-US" smtClean="0"/>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74544-D818-4AB1-9579-1B9652BD81CD}" type="slidenum">
              <a:rPr lang="en-US" smtClean="0"/>
              <a:t>‹#›</a:t>
            </a:fld>
            <a:endParaRPr lang="en-US"/>
          </a:p>
        </p:txBody>
      </p:sp>
    </p:spTree>
    <p:extLst>
      <p:ext uri="{BB962C8B-B14F-4D97-AF65-F5344CB8AC3E}">
        <p14:creationId xmlns:p14="http://schemas.microsoft.com/office/powerpoint/2010/main" val="3474521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A147B-BCD3-488D-9BD1-915932DFA29C}" type="datetime1">
              <a:rPr lang="en-US" smtClean="0"/>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74544-D818-4AB1-9579-1B9652BD81CD}" type="slidenum">
              <a:rPr lang="en-US" smtClean="0"/>
              <a:t>‹#›</a:t>
            </a:fld>
            <a:endParaRPr lang="en-US"/>
          </a:p>
        </p:txBody>
      </p:sp>
    </p:spTree>
    <p:extLst>
      <p:ext uri="{BB962C8B-B14F-4D97-AF65-F5344CB8AC3E}">
        <p14:creationId xmlns:p14="http://schemas.microsoft.com/office/powerpoint/2010/main" val="3802052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F1F1C4-0951-45A9-A002-BD4C72E547C9}" type="datetime1">
              <a:rPr lang="en-US" smtClean="0"/>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74544-D818-4AB1-9579-1B9652BD81CD}" type="slidenum">
              <a:rPr lang="en-US" smtClean="0"/>
              <a:t>‹#›</a:t>
            </a:fld>
            <a:endParaRPr lang="en-US"/>
          </a:p>
        </p:txBody>
      </p:sp>
    </p:spTree>
    <p:extLst>
      <p:ext uri="{BB962C8B-B14F-4D97-AF65-F5344CB8AC3E}">
        <p14:creationId xmlns:p14="http://schemas.microsoft.com/office/powerpoint/2010/main" val="1306251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E39C17-2604-43BD-BA48-825A717C5812}" type="datetime1">
              <a:rPr lang="en-US" smtClean="0"/>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F74544-D818-4AB1-9579-1B9652BD81CD}" type="slidenum">
              <a:rPr lang="en-US" smtClean="0"/>
              <a:t>‹#›</a:t>
            </a:fld>
            <a:endParaRPr lang="en-US"/>
          </a:p>
        </p:txBody>
      </p:sp>
    </p:spTree>
    <p:extLst>
      <p:ext uri="{BB962C8B-B14F-4D97-AF65-F5344CB8AC3E}">
        <p14:creationId xmlns:p14="http://schemas.microsoft.com/office/powerpoint/2010/main" val="3149016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0E3DF4-2BFB-4B70-B129-DFE96B3B54D2}" type="datetime1">
              <a:rPr lang="en-US" smtClean="0"/>
              <a:t>3/31/2021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F74544-D818-4AB1-9579-1B9652BD81CD}" type="slidenum">
              <a:rPr lang="en-US" smtClean="0"/>
              <a:t>‹#›</a:t>
            </a:fld>
            <a:endParaRPr lang="en-US"/>
          </a:p>
        </p:txBody>
      </p:sp>
    </p:spTree>
    <p:extLst>
      <p:ext uri="{BB962C8B-B14F-4D97-AF65-F5344CB8AC3E}">
        <p14:creationId xmlns:p14="http://schemas.microsoft.com/office/powerpoint/2010/main" val="1991581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FB7944-7B59-47CA-8017-4514FF7CF66C}" type="datetime1">
              <a:rPr lang="en-US" smtClean="0"/>
              <a:t>3/31/2021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F74544-D818-4AB1-9579-1B9652BD81CD}" type="slidenum">
              <a:rPr lang="en-US" smtClean="0"/>
              <a:t>‹#›</a:t>
            </a:fld>
            <a:endParaRPr lang="en-US"/>
          </a:p>
        </p:txBody>
      </p:sp>
    </p:spTree>
    <p:extLst>
      <p:ext uri="{BB962C8B-B14F-4D97-AF65-F5344CB8AC3E}">
        <p14:creationId xmlns:p14="http://schemas.microsoft.com/office/powerpoint/2010/main" val="3060834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AF82A-AAB0-4FF2-8E52-7C9472A3E80C}" type="datetime1">
              <a:rPr lang="en-US" smtClean="0"/>
              <a:t>3/31/2021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F74544-D818-4AB1-9579-1B9652BD81CD}" type="slidenum">
              <a:rPr lang="en-US" smtClean="0"/>
              <a:t>‹#›</a:t>
            </a:fld>
            <a:endParaRPr lang="en-US"/>
          </a:p>
        </p:txBody>
      </p:sp>
    </p:spTree>
    <p:extLst>
      <p:ext uri="{BB962C8B-B14F-4D97-AF65-F5344CB8AC3E}">
        <p14:creationId xmlns:p14="http://schemas.microsoft.com/office/powerpoint/2010/main" val="2926630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3971E4-2AA1-4313-AEA7-C9D319BAC2F4}" type="datetime1">
              <a:rPr lang="en-US" smtClean="0"/>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F74544-D818-4AB1-9579-1B9652BD81CD}" type="slidenum">
              <a:rPr lang="en-US" smtClean="0"/>
              <a:t>‹#›</a:t>
            </a:fld>
            <a:endParaRPr lang="en-US"/>
          </a:p>
        </p:txBody>
      </p:sp>
    </p:spTree>
    <p:extLst>
      <p:ext uri="{BB962C8B-B14F-4D97-AF65-F5344CB8AC3E}">
        <p14:creationId xmlns:p14="http://schemas.microsoft.com/office/powerpoint/2010/main" val="630338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807BD-8ECE-4392-80BE-B5322D47B078}" type="datetime1">
              <a:rPr lang="en-US" smtClean="0"/>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F74544-D818-4AB1-9579-1B9652BD81CD}" type="slidenum">
              <a:rPr lang="en-US" smtClean="0"/>
              <a:t>‹#›</a:t>
            </a:fld>
            <a:endParaRPr lang="en-US"/>
          </a:p>
        </p:txBody>
      </p:sp>
    </p:spTree>
    <p:extLst>
      <p:ext uri="{BB962C8B-B14F-4D97-AF65-F5344CB8AC3E}">
        <p14:creationId xmlns:p14="http://schemas.microsoft.com/office/powerpoint/2010/main" val="3447727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D819-072E-43D9-A90D-747174E48ABB}" type="datetime1">
              <a:rPr lang="en-US" smtClean="0"/>
              <a:t>3/31/2021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F74544-D818-4AB1-9579-1B9652BD81CD}" type="slidenum">
              <a:rPr lang="en-US" smtClean="0"/>
              <a:t>‹#›</a:t>
            </a:fld>
            <a:endParaRPr lang="en-US"/>
          </a:p>
        </p:txBody>
      </p:sp>
    </p:spTree>
    <p:extLst>
      <p:ext uri="{BB962C8B-B14F-4D97-AF65-F5344CB8AC3E}">
        <p14:creationId xmlns:p14="http://schemas.microsoft.com/office/powerpoint/2010/main" val="2489717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8282763" cy="5624623"/>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504" b="2032"/>
          <a:stretch/>
        </p:blipFill>
        <p:spPr>
          <a:xfrm>
            <a:off x="8070112" y="1"/>
            <a:ext cx="4121888" cy="2439306"/>
          </a:xfrm>
          <a:prstGeom prst="rect">
            <a:avLst/>
          </a:prstGeom>
        </p:spPr>
      </p:pic>
      <p:sp>
        <p:nvSpPr>
          <p:cNvPr id="2" name="Slide Number Placeholder 1"/>
          <p:cNvSpPr>
            <a:spLocks noGrp="1"/>
          </p:cNvSpPr>
          <p:nvPr>
            <p:ph type="sldNum" sz="quarter" idx="12"/>
          </p:nvPr>
        </p:nvSpPr>
        <p:spPr>
          <a:xfrm>
            <a:off x="8610600" y="6356350"/>
            <a:ext cx="2743200" cy="365125"/>
          </a:xfrm>
        </p:spPr>
        <p:txBody>
          <a:bodyPr>
            <a:normAutofit/>
          </a:bodyPr>
          <a:lstStyle/>
          <a:p>
            <a:pPr>
              <a:spcAft>
                <a:spcPts val="600"/>
              </a:spcAft>
            </a:pPr>
            <a:fld id="{8DF74544-D818-4AB1-9579-1B9652BD81CD}" type="slidenum">
              <a:rPr lang="en-US">
                <a:solidFill>
                  <a:srgbClr val="FFFFFF"/>
                </a:solidFill>
              </a:rPr>
              <a:pPr>
                <a:spcAft>
                  <a:spcPts val="600"/>
                </a:spcAft>
              </a:pPr>
              <a:t>1</a:t>
            </a:fld>
            <a:endParaRPr lang="en-US">
              <a:solidFill>
                <a:srgbClr val="FFFFFF"/>
              </a:solidFill>
            </a:endParaRPr>
          </a:p>
        </p:txBody>
      </p:sp>
      <p:sp>
        <p:nvSpPr>
          <p:cNvPr id="6" name="TextBox 5"/>
          <p:cNvSpPr txBox="1"/>
          <p:nvPr/>
        </p:nvSpPr>
        <p:spPr>
          <a:xfrm>
            <a:off x="8377063" y="2439307"/>
            <a:ext cx="3507985" cy="653143"/>
          </a:xfrm>
          <a:prstGeom prst="rect">
            <a:avLst/>
          </a:prstGeom>
          <a:noFill/>
        </p:spPr>
        <p:txBody>
          <a:bodyPr wrap="square" rtlCol="0">
            <a:spAutoFit/>
          </a:bodyPr>
          <a:lstStyle/>
          <a:p>
            <a:pPr algn="ctr"/>
            <a:r>
              <a:rPr lang="en-US" sz="3600" b="1" dirty="0">
                <a:solidFill>
                  <a:srgbClr val="6699FF"/>
                </a:solidFill>
              </a:rPr>
              <a:t>Fortified Flour</a:t>
            </a:r>
          </a:p>
        </p:txBody>
      </p:sp>
      <p:sp>
        <p:nvSpPr>
          <p:cNvPr id="7" name="Text Box 24"/>
          <p:cNvSpPr txBox="1">
            <a:spLocks noChangeArrowheads="1"/>
          </p:cNvSpPr>
          <p:nvPr/>
        </p:nvSpPr>
        <p:spPr bwMode="auto">
          <a:xfrm>
            <a:off x="8377063" y="3770292"/>
            <a:ext cx="3507985" cy="954107"/>
          </a:xfrm>
          <a:prstGeom prst="rect">
            <a:avLst/>
          </a:prstGeom>
          <a:solidFill>
            <a:schemeClr val="bg1"/>
          </a:solidFill>
          <a:ln w="9525">
            <a:noFill/>
            <a:miter lim="800000"/>
            <a:headEnd/>
            <a:tailEnd/>
          </a:ln>
        </p:spPr>
        <p:txBody>
          <a:bodyPr wrap="square">
            <a:spAutoFit/>
          </a:bodyPr>
          <a:lstStyle/>
          <a:p>
            <a:pPr algn="ctr">
              <a:defRPr/>
            </a:pPr>
            <a:r>
              <a:rPr lang="en-US" sz="2000" b="1" i="1" dirty="0">
                <a:latin typeface="Times New Roman" panose="02020603050405020304" pitchFamily="18" charset="0"/>
                <a:cs typeface="Times New Roman" panose="02020603050405020304" pitchFamily="18" charset="0"/>
              </a:rPr>
              <a:t>Dr. Moataz Saleh</a:t>
            </a:r>
          </a:p>
          <a:p>
            <a:pPr algn="ctr"/>
            <a:r>
              <a:rPr lang="en-US" dirty="0"/>
              <a:t>March 2021</a:t>
            </a:r>
          </a:p>
          <a:p>
            <a:pPr algn="ctr"/>
            <a:endParaRPr lang="en-US" dirty="0"/>
          </a:p>
        </p:txBody>
      </p:sp>
      <p:sp>
        <p:nvSpPr>
          <p:cNvPr id="3" name="Rectangle 2">
            <a:extLst>
              <a:ext uri="{FF2B5EF4-FFF2-40B4-BE49-F238E27FC236}">
                <a16:creationId xmlns:a16="http://schemas.microsoft.com/office/drawing/2014/main" id="{24AD6768-7142-4ED4-B802-3C96307387A4}"/>
              </a:ext>
            </a:extLst>
          </p:cNvPr>
          <p:cNvSpPr/>
          <p:nvPr/>
        </p:nvSpPr>
        <p:spPr>
          <a:xfrm>
            <a:off x="1392585" y="6015692"/>
            <a:ext cx="9069851" cy="523220"/>
          </a:xfrm>
          <a:prstGeom prst="rect">
            <a:avLst/>
          </a:prstGeom>
        </p:spPr>
        <p:txBody>
          <a:bodyPr wrap="square">
            <a:spAutoFit/>
          </a:bodyPr>
          <a:lstStyle/>
          <a:p>
            <a:pPr algn="ctr"/>
            <a:r>
              <a:rPr lang="en-US" sz="2800" b="1" dirty="0"/>
              <a:t>“Food Systems Delivering Affordable Healthy Diets”</a:t>
            </a:r>
          </a:p>
        </p:txBody>
      </p:sp>
    </p:spTree>
    <p:extLst>
      <p:ext uri="{BB962C8B-B14F-4D97-AF65-F5344CB8AC3E}">
        <p14:creationId xmlns:p14="http://schemas.microsoft.com/office/powerpoint/2010/main" val="1116833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DC973A-A2AD-446B-B341-F5D4BFBDE653}"/>
              </a:ext>
            </a:extLst>
          </p:cNvPr>
          <p:cNvPicPr>
            <a:picLocks noChangeAspect="1"/>
          </p:cNvPicPr>
          <p:nvPr/>
        </p:nvPicPr>
        <p:blipFill rotWithShape="1">
          <a:blip r:embed="rId2"/>
          <a:srcRect l="25029" t="19534" r="25785" b="19488"/>
          <a:stretch/>
        </p:blipFill>
        <p:spPr>
          <a:xfrm>
            <a:off x="396885" y="849819"/>
            <a:ext cx="8157871" cy="5688851"/>
          </a:xfrm>
          <a:prstGeom prst="rect">
            <a:avLst/>
          </a:prstGeom>
        </p:spPr>
      </p:pic>
      <p:sp>
        <p:nvSpPr>
          <p:cNvPr id="2" name="Slide Number Placeholder 1"/>
          <p:cNvSpPr>
            <a:spLocks noGrp="1"/>
          </p:cNvSpPr>
          <p:nvPr>
            <p:ph type="sldNum" sz="quarter" idx="12"/>
          </p:nvPr>
        </p:nvSpPr>
        <p:spPr/>
        <p:txBody>
          <a:bodyPr/>
          <a:lstStyle/>
          <a:p>
            <a:fld id="{8DF74544-D818-4AB1-9579-1B9652BD81CD}" type="slidenum">
              <a:rPr lang="en-US" smtClean="0">
                <a:solidFill>
                  <a:schemeClr val="tx1"/>
                </a:solidFill>
              </a:rPr>
              <a:t>10</a:t>
            </a:fld>
            <a:endParaRPr lang="en-US">
              <a:solidFill>
                <a:schemeClr val="tx1"/>
              </a:solidFill>
            </a:endParaRPr>
          </a:p>
        </p:txBody>
      </p:sp>
      <p:sp>
        <p:nvSpPr>
          <p:cNvPr id="9" name="Title 3"/>
          <p:cNvSpPr txBox="1">
            <a:spLocks/>
          </p:cNvSpPr>
          <p:nvPr/>
        </p:nvSpPr>
        <p:spPr>
          <a:xfrm>
            <a:off x="0" y="0"/>
            <a:ext cx="12192000" cy="667499"/>
          </a:xfrm>
          <a:prstGeom prst="rect">
            <a:avLst/>
          </a:prstGeom>
          <a:solidFill>
            <a:srgbClr val="00B0F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Egypt vision 2030 a national target</a:t>
            </a:r>
          </a:p>
        </p:txBody>
      </p:sp>
      <p:pic>
        <p:nvPicPr>
          <p:cNvPr id="10" name="Picture 9">
            <a:extLst>
              <a:ext uri="{FF2B5EF4-FFF2-40B4-BE49-F238E27FC236}">
                <a16:creationId xmlns:a16="http://schemas.microsoft.com/office/drawing/2014/main" id="{85B0B462-DA8D-43F9-8B33-30322BDB99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2170" y="0"/>
            <a:ext cx="1709830" cy="1713555"/>
          </a:xfrm>
          <a:prstGeom prst="rect">
            <a:avLst/>
          </a:prstGeom>
        </p:spPr>
      </p:pic>
      <p:sp>
        <p:nvSpPr>
          <p:cNvPr id="12" name="Arrow: Left 11">
            <a:extLst>
              <a:ext uri="{FF2B5EF4-FFF2-40B4-BE49-F238E27FC236}">
                <a16:creationId xmlns:a16="http://schemas.microsoft.com/office/drawing/2014/main" id="{866B4B87-5EC4-49BA-92DD-3BE1D2034121}"/>
              </a:ext>
            </a:extLst>
          </p:cNvPr>
          <p:cNvSpPr/>
          <p:nvPr/>
        </p:nvSpPr>
        <p:spPr>
          <a:xfrm>
            <a:off x="8004184" y="4224334"/>
            <a:ext cx="882631" cy="3646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D3D670F6-5BB9-4DA9-AF16-77E4D5E11716}"/>
              </a:ext>
            </a:extLst>
          </p:cNvPr>
          <p:cNvSpPr/>
          <p:nvPr/>
        </p:nvSpPr>
        <p:spPr>
          <a:xfrm>
            <a:off x="8113440" y="3511923"/>
            <a:ext cx="882631" cy="3646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305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DF74544-D818-4AB1-9579-1B9652BD81CD}" type="slidenum">
              <a:rPr lang="en-US" smtClean="0">
                <a:solidFill>
                  <a:schemeClr val="tx1"/>
                </a:solidFill>
              </a:rPr>
              <a:t>11</a:t>
            </a:fld>
            <a:endParaRPr lang="en-US">
              <a:solidFill>
                <a:schemeClr val="tx1"/>
              </a:solidFill>
            </a:endParaRPr>
          </a:p>
        </p:txBody>
      </p:sp>
      <p:sp>
        <p:nvSpPr>
          <p:cNvPr id="9" name="Title 3"/>
          <p:cNvSpPr txBox="1">
            <a:spLocks/>
          </p:cNvSpPr>
          <p:nvPr/>
        </p:nvSpPr>
        <p:spPr>
          <a:xfrm>
            <a:off x="0" y="0"/>
            <a:ext cx="12192000" cy="667499"/>
          </a:xfrm>
          <a:prstGeom prst="rect">
            <a:avLst/>
          </a:prstGeom>
          <a:solidFill>
            <a:srgbClr val="00B0F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Egypt vision 2030 a national target</a:t>
            </a:r>
          </a:p>
        </p:txBody>
      </p:sp>
      <p:pic>
        <p:nvPicPr>
          <p:cNvPr id="10" name="Picture 9">
            <a:extLst>
              <a:ext uri="{FF2B5EF4-FFF2-40B4-BE49-F238E27FC236}">
                <a16:creationId xmlns:a16="http://schemas.microsoft.com/office/drawing/2014/main" id="{85B0B462-DA8D-43F9-8B33-30322BDB99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2170" y="0"/>
            <a:ext cx="1709830" cy="1713555"/>
          </a:xfrm>
          <a:prstGeom prst="rect">
            <a:avLst/>
          </a:prstGeom>
        </p:spPr>
      </p:pic>
      <p:sp>
        <p:nvSpPr>
          <p:cNvPr id="12" name="Arrow: Left 11">
            <a:extLst>
              <a:ext uri="{FF2B5EF4-FFF2-40B4-BE49-F238E27FC236}">
                <a16:creationId xmlns:a16="http://schemas.microsoft.com/office/drawing/2014/main" id="{866B4B87-5EC4-49BA-92DD-3BE1D2034121}"/>
              </a:ext>
            </a:extLst>
          </p:cNvPr>
          <p:cNvSpPr/>
          <p:nvPr/>
        </p:nvSpPr>
        <p:spPr>
          <a:xfrm>
            <a:off x="6825756" y="3339356"/>
            <a:ext cx="882631" cy="3646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D3D670F6-5BB9-4DA9-AF16-77E4D5E11716}"/>
              </a:ext>
            </a:extLst>
          </p:cNvPr>
          <p:cNvSpPr/>
          <p:nvPr/>
        </p:nvSpPr>
        <p:spPr>
          <a:xfrm>
            <a:off x="6825755" y="2964961"/>
            <a:ext cx="882631" cy="3646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3C3CD9E-64CA-4732-9134-D3C5F175C5B8}"/>
              </a:ext>
            </a:extLst>
          </p:cNvPr>
          <p:cNvPicPr>
            <a:picLocks noChangeAspect="1"/>
          </p:cNvPicPr>
          <p:nvPr/>
        </p:nvPicPr>
        <p:blipFill rotWithShape="1">
          <a:blip r:embed="rId3"/>
          <a:srcRect l="27813" t="21667" r="29375" b="4815"/>
          <a:stretch/>
        </p:blipFill>
        <p:spPr>
          <a:xfrm>
            <a:off x="262504" y="667498"/>
            <a:ext cx="6341495" cy="6125483"/>
          </a:xfrm>
          <a:prstGeom prst="rect">
            <a:avLst/>
          </a:prstGeom>
        </p:spPr>
      </p:pic>
    </p:spTree>
    <p:extLst>
      <p:ext uri="{BB962C8B-B14F-4D97-AF65-F5344CB8AC3E}">
        <p14:creationId xmlns:p14="http://schemas.microsoft.com/office/powerpoint/2010/main" val="3329743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
            <a:ext cx="12192000" cy="6864095"/>
          </a:xfrm>
          <a:prstGeom prst="rect">
            <a:avLst/>
          </a:prstGeom>
        </p:spPr>
      </p:pic>
    </p:spTree>
    <p:extLst>
      <p:ext uri="{BB962C8B-B14F-4D97-AF65-F5344CB8AC3E}">
        <p14:creationId xmlns:p14="http://schemas.microsoft.com/office/powerpoint/2010/main" val="1943692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DF74544-D818-4AB1-9579-1B9652BD81CD}" type="slidenum">
              <a:rPr lang="en-US" smtClean="0">
                <a:solidFill>
                  <a:schemeClr val="tx1"/>
                </a:solidFill>
              </a:rPr>
              <a:t>2</a:t>
            </a:fld>
            <a:endParaRPr lang="en-US">
              <a:solidFill>
                <a:schemeClr val="tx1"/>
              </a:solidFill>
            </a:endParaRPr>
          </a:p>
        </p:txBody>
      </p:sp>
      <p:sp>
        <p:nvSpPr>
          <p:cNvPr id="9" name="Title 3"/>
          <p:cNvSpPr txBox="1">
            <a:spLocks/>
          </p:cNvSpPr>
          <p:nvPr/>
        </p:nvSpPr>
        <p:spPr>
          <a:xfrm>
            <a:off x="0" y="0"/>
            <a:ext cx="12192000" cy="667499"/>
          </a:xfrm>
          <a:prstGeom prst="rect">
            <a:avLst/>
          </a:prstGeom>
          <a:solidFill>
            <a:srgbClr val="00B0F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Basic Facts on Feeding &amp; Nutrition</a:t>
            </a:r>
          </a:p>
        </p:txBody>
      </p:sp>
      <p:sp>
        <p:nvSpPr>
          <p:cNvPr id="7" name="Content Placeholder 2"/>
          <p:cNvSpPr txBox="1">
            <a:spLocks/>
          </p:cNvSpPr>
          <p:nvPr/>
        </p:nvSpPr>
        <p:spPr>
          <a:xfrm>
            <a:off x="9144854" y="5477188"/>
            <a:ext cx="2869937" cy="1040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6699FF"/>
                </a:solidFill>
              </a:rPr>
              <a:t>Where do micronutrients fall </a:t>
            </a:r>
            <a:endParaRPr lang="en-US" sz="2400" dirty="0">
              <a:solidFill>
                <a:srgbClr val="6699FF"/>
              </a:solidFill>
            </a:endParaRPr>
          </a:p>
          <a:p>
            <a:pPr marL="0" indent="0" algn="ctr">
              <a:buNone/>
            </a:pPr>
            <a:endParaRPr lang="en-US" dirty="0">
              <a:solidFill>
                <a:srgbClr val="6699FF"/>
              </a:solidFill>
            </a:endParaRPr>
          </a:p>
        </p:txBody>
      </p:sp>
      <p:pic>
        <p:nvPicPr>
          <p:cNvPr id="3" name="Picture 2">
            <a:extLst>
              <a:ext uri="{FF2B5EF4-FFF2-40B4-BE49-F238E27FC236}">
                <a16:creationId xmlns:a16="http://schemas.microsoft.com/office/drawing/2014/main" id="{F8EC3A87-9F70-49DD-9D55-8CDCA4AFAC3B}"/>
              </a:ext>
            </a:extLst>
          </p:cNvPr>
          <p:cNvPicPr>
            <a:picLocks noChangeAspect="1"/>
          </p:cNvPicPr>
          <p:nvPr/>
        </p:nvPicPr>
        <p:blipFill rotWithShape="1">
          <a:blip r:embed="rId3"/>
          <a:srcRect l="35145" t="20155" r="36686" b="8993"/>
          <a:stretch/>
        </p:blipFill>
        <p:spPr>
          <a:xfrm>
            <a:off x="8991354" y="795024"/>
            <a:ext cx="3053563" cy="4320366"/>
          </a:xfrm>
          <a:prstGeom prst="rect">
            <a:avLst/>
          </a:prstGeom>
        </p:spPr>
      </p:pic>
      <p:pic>
        <p:nvPicPr>
          <p:cNvPr id="8" name="Picture 7">
            <a:extLst>
              <a:ext uri="{FF2B5EF4-FFF2-40B4-BE49-F238E27FC236}">
                <a16:creationId xmlns:a16="http://schemas.microsoft.com/office/drawing/2014/main" id="{A7E32912-7720-4281-AF21-389BEC7563DC}"/>
              </a:ext>
            </a:extLst>
          </p:cNvPr>
          <p:cNvPicPr>
            <a:picLocks noChangeAspect="1"/>
          </p:cNvPicPr>
          <p:nvPr/>
        </p:nvPicPr>
        <p:blipFill rotWithShape="1">
          <a:blip r:embed="rId4"/>
          <a:srcRect l="3837" t="31784" r="23019" b="9032"/>
          <a:stretch/>
        </p:blipFill>
        <p:spPr>
          <a:xfrm>
            <a:off x="89492" y="859676"/>
            <a:ext cx="8812370" cy="4010892"/>
          </a:xfrm>
          <a:prstGeom prst="rect">
            <a:avLst/>
          </a:prstGeom>
        </p:spPr>
      </p:pic>
      <p:sp>
        <p:nvSpPr>
          <p:cNvPr id="4" name="Arrow: Left 3">
            <a:extLst>
              <a:ext uri="{FF2B5EF4-FFF2-40B4-BE49-F238E27FC236}">
                <a16:creationId xmlns:a16="http://schemas.microsoft.com/office/drawing/2014/main" id="{9FC89CD0-450B-452D-823F-1718DFF62966}"/>
              </a:ext>
            </a:extLst>
          </p:cNvPr>
          <p:cNvSpPr/>
          <p:nvPr/>
        </p:nvSpPr>
        <p:spPr>
          <a:xfrm rot="2681287">
            <a:off x="7282095" y="4252739"/>
            <a:ext cx="2488018" cy="3536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5C4C8E4E-75CA-4ABA-95EA-95C5F1050DB2}"/>
              </a:ext>
            </a:extLst>
          </p:cNvPr>
          <p:cNvSpPr txBox="1">
            <a:spLocks/>
          </p:cNvSpPr>
          <p:nvPr/>
        </p:nvSpPr>
        <p:spPr>
          <a:xfrm>
            <a:off x="177209" y="5142799"/>
            <a:ext cx="9170518" cy="15504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 HEALTHY DIET: </a:t>
            </a:r>
            <a:r>
              <a:rPr lang="en-US" sz="2400" dirty="0"/>
              <a:t>Is one that helps to protect against malnutrition in all its forms, as well as noncommunicable diseases (NCDs), including such as diabetes, heart disease, stroke and cancer (WHO definition)</a:t>
            </a:r>
            <a:endParaRPr lang="en-US" dirty="0"/>
          </a:p>
        </p:txBody>
      </p:sp>
    </p:spTree>
    <p:extLst>
      <p:ext uri="{BB962C8B-B14F-4D97-AF65-F5344CB8AC3E}">
        <p14:creationId xmlns:p14="http://schemas.microsoft.com/office/powerpoint/2010/main" val="288091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2743200" cy="365125"/>
          </a:xfrm>
        </p:spPr>
        <p:txBody>
          <a:bodyPr/>
          <a:lstStyle/>
          <a:p>
            <a:fld id="{8DF74544-D818-4AB1-9579-1B9652BD81CD}" type="slidenum">
              <a:rPr lang="en-US" smtClean="0">
                <a:solidFill>
                  <a:schemeClr val="tx1"/>
                </a:solidFill>
              </a:rPr>
              <a:t>3</a:t>
            </a:fld>
            <a:endParaRPr lang="en-US" dirty="0">
              <a:solidFill>
                <a:schemeClr val="tx1"/>
              </a:solidFill>
            </a:endParaRPr>
          </a:p>
        </p:txBody>
      </p:sp>
      <p:sp>
        <p:nvSpPr>
          <p:cNvPr id="9" name="Title 3"/>
          <p:cNvSpPr txBox="1">
            <a:spLocks/>
          </p:cNvSpPr>
          <p:nvPr/>
        </p:nvSpPr>
        <p:spPr>
          <a:xfrm>
            <a:off x="0" y="0"/>
            <a:ext cx="12192000" cy="667499"/>
          </a:xfrm>
          <a:prstGeom prst="rect">
            <a:avLst/>
          </a:prstGeom>
          <a:solidFill>
            <a:srgbClr val="00B0F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p>
        </p:txBody>
      </p:sp>
      <p:sp>
        <p:nvSpPr>
          <p:cNvPr id="7" name="Content Placeholder 2"/>
          <p:cNvSpPr txBox="1">
            <a:spLocks/>
          </p:cNvSpPr>
          <p:nvPr/>
        </p:nvSpPr>
        <p:spPr>
          <a:xfrm>
            <a:off x="9874102" y="916098"/>
            <a:ext cx="2317898" cy="54402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t>According to the food security report in 2017 </a:t>
            </a:r>
          </a:p>
          <a:p>
            <a:pPr marL="0" indent="0">
              <a:buFont typeface="Arial" panose="020B0604020202020204" pitchFamily="34" charset="0"/>
              <a:buNone/>
            </a:pPr>
            <a:r>
              <a:rPr lang="en-US" sz="2600" dirty="0"/>
              <a:t>81% of Egyptians can not afford a </a:t>
            </a:r>
            <a:r>
              <a:rPr lang="en-US" sz="2600" b="1" dirty="0"/>
              <a:t>healthy diet </a:t>
            </a:r>
            <a:r>
              <a:rPr lang="en-US" sz="2600" dirty="0"/>
              <a:t>and 45% cannot afford a </a:t>
            </a:r>
            <a:r>
              <a:rPr lang="en-US" sz="2600" b="1" dirty="0"/>
              <a:t>nutrient adequate diet.</a:t>
            </a:r>
          </a:p>
        </p:txBody>
      </p:sp>
      <p:pic>
        <p:nvPicPr>
          <p:cNvPr id="5" name="Picture 4">
            <a:extLst>
              <a:ext uri="{FF2B5EF4-FFF2-40B4-BE49-F238E27FC236}">
                <a16:creationId xmlns:a16="http://schemas.microsoft.com/office/drawing/2014/main" id="{87E38411-9562-446E-803F-DEA019CACEB5}"/>
              </a:ext>
            </a:extLst>
          </p:cNvPr>
          <p:cNvPicPr>
            <a:picLocks noChangeAspect="1"/>
          </p:cNvPicPr>
          <p:nvPr/>
        </p:nvPicPr>
        <p:blipFill rotWithShape="1">
          <a:blip r:embed="rId2"/>
          <a:srcRect l="21454" t="26357" r="19244" b="20000"/>
          <a:stretch/>
        </p:blipFill>
        <p:spPr>
          <a:xfrm>
            <a:off x="180753" y="1162567"/>
            <a:ext cx="9591426" cy="4880344"/>
          </a:xfrm>
          <a:prstGeom prst="rect">
            <a:avLst/>
          </a:prstGeom>
        </p:spPr>
      </p:pic>
    </p:spTree>
    <p:extLst>
      <p:ext uri="{BB962C8B-B14F-4D97-AF65-F5344CB8AC3E}">
        <p14:creationId xmlns:p14="http://schemas.microsoft.com/office/powerpoint/2010/main" val="2870347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DF74544-D818-4AB1-9579-1B9652BD81CD}" type="slidenum">
              <a:rPr lang="en-US" smtClean="0">
                <a:solidFill>
                  <a:schemeClr val="tx1"/>
                </a:solidFill>
              </a:rPr>
              <a:t>4</a:t>
            </a:fld>
            <a:endParaRPr lang="en-US">
              <a:solidFill>
                <a:schemeClr val="tx1"/>
              </a:solidFill>
            </a:endParaRPr>
          </a:p>
        </p:txBody>
      </p:sp>
      <p:sp>
        <p:nvSpPr>
          <p:cNvPr id="9" name="Title 3"/>
          <p:cNvSpPr txBox="1">
            <a:spLocks/>
          </p:cNvSpPr>
          <p:nvPr/>
        </p:nvSpPr>
        <p:spPr>
          <a:xfrm>
            <a:off x="0" y="0"/>
            <a:ext cx="12192000" cy="667499"/>
          </a:xfrm>
          <a:prstGeom prst="rect">
            <a:avLst/>
          </a:prstGeom>
          <a:solidFill>
            <a:srgbClr val="00B0F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Macronutrients Vs Micronutrients</a:t>
            </a:r>
          </a:p>
        </p:txBody>
      </p:sp>
      <p:sp>
        <p:nvSpPr>
          <p:cNvPr id="7" name="Content Placeholder 2"/>
          <p:cNvSpPr txBox="1">
            <a:spLocks/>
          </p:cNvSpPr>
          <p:nvPr/>
        </p:nvSpPr>
        <p:spPr>
          <a:xfrm>
            <a:off x="188388" y="889760"/>
            <a:ext cx="11783871" cy="40454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Micronutrients are a groups of nutrients our body needs. They include </a:t>
            </a:r>
            <a:r>
              <a:rPr lang="en-US" b="1" dirty="0"/>
              <a:t>vitamins and minerals</a:t>
            </a:r>
            <a:r>
              <a:rPr lang="en-US" dirty="0"/>
              <a:t>. </a:t>
            </a:r>
          </a:p>
          <a:p>
            <a:pPr marL="0" indent="0">
              <a:buNone/>
            </a:pPr>
            <a:r>
              <a:rPr lang="en-US" dirty="0"/>
              <a:t>They are needed in small quantities to enable the body to produce enzymes, hormones, and other substances that are essential for proper energy production and utilization, immune functions growth and development.</a:t>
            </a:r>
            <a:endParaRPr lang="ar-EG" dirty="0"/>
          </a:p>
          <a:p>
            <a:pPr marL="0" indent="0">
              <a:buNone/>
            </a:pPr>
            <a:r>
              <a:rPr lang="en-US" b="1" dirty="0"/>
              <a:t>Iodine, vitamin A, </a:t>
            </a:r>
            <a:r>
              <a:rPr lang="en-US" dirty="0"/>
              <a:t>and </a:t>
            </a:r>
            <a:r>
              <a:rPr lang="en-US" b="1" dirty="0"/>
              <a:t>Iron</a:t>
            </a:r>
            <a:r>
              <a:rPr lang="en-US" dirty="0"/>
              <a:t> are the most important in global public health terms; their deficiency represents a major threat to the health and development of populations worldwide, particularly children and pregnant women in low-income countries.</a:t>
            </a:r>
          </a:p>
        </p:txBody>
      </p:sp>
      <p:pic>
        <p:nvPicPr>
          <p:cNvPr id="3" name="Picture 2">
            <a:extLst>
              <a:ext uri="{FF2B5EF4-FFF2-40B4-BE49-F238E27FC236}">
                <a16:creationId xmlns:a16="http://schemas.microsoft.com/office/drawing/2014/main" id="{831B0DD8-BF1D-410D-8986-50D738E4DDA6}"/>
              </a:ext>
            </a:extLst>
          </p:cNvPr>
          <p:cNvPicPr>
            <a:picLocks noChangeAspect="1"/>
          </p:cNvPicPr>
          <p:nvPr/>
        </p:nvPicPr>
        <p:blipFill rotWithShape="1">
          <a:blip r:embed="rId3"/>
          <a:srcRect t="35814" b="25581"/>
          <a:stretch/>
        </p:blipFill>
        <p:spPr>
          <a:xfrm>
            <a:off x="0" y="4816549"/>
            <a:ext cx="12192000" cy="2041451"/>
          </a:xfrm>
          <a:prstGeom prst="rect">
            <a:avLst/>
          </a:prstGeom>
        </p:spPr>
      </p:pic>
    </p:spTree>
    <p:extLst>
      <p:ext uri="{BB962C8B-B14F-4D97-AF65-F5344CB8AC3E}">
        <p14:creationId xmlns:p14="http://schemas.microsoft.com/office/powerpoint/2010/main" val="2856514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DF74544-D818-4AB1-9579-1B9652BD81CD}" type="slidenum">
              <a:rPr lang="en-US" smtClean="0"/>
              <a:t>5</a:t>
            </a:fld>
            <a:endParaRPr lang="en-US"/>
          </a:p>
        </p:txBody>
      </p:sp>
      <p:graphicFrame>
        <p:nvGraphicFramePr>
          <p:cNvPr id="3" name="Chart 2">
            <a:extLst>
              <a:ext uri="{FF2B5EF4-FFF2-40B4-BE49-F238E27FC236}">
                <a16:creationId xmlns:a16="http://schemas.microsoft.com/office/drawing/2014/main" id="{00000000-0008-0000-0000-000003000000}"/>
              </a:ext>
            </a:extLst>
          </p:cNvPr>
          <p:cNvGraphicFramePr/>
          <p:nvPr>
            <p:extLst>
              <p:ext uri="{D42A27DB-BD31-4B8C-83A1-F6EECF244321}">
                <p14:modId xmlns:p14="http://schemas.microsoft.com/office/powerpoint/2010/main" val="1798834009"/>
              </p:ext>
            </p:extLst>
          </p:nvPr>
        </p:nvGraphicFramePr>
        <p:xfrm>
          <a:off x="193964" y="1348508"/>
          <a:ext cx="5384800" cy="3447645"/>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61636" y="702177"/>
            <a:ext cx="6096000" cy="646331"/>
          </a:xfrm>
          <a:prstGeom prst="rect">
            <a:avLst/>
          </a:prstGeom>
        </p:spPr>
        <p:txBody>
          <a:bodyPr>
            <a:spAutoFit/>
          </a:bodyPr>
          <a:lstStyle/>
          <a:p>
            <a:pPr algn="ctr"/>
            <a:r>
              <a:rPr lang="en-US" b="1" dirty="0">
                <a:latin typeface="Calibri" panose="020F0502020204030204" pitchFamily="34" charset="0"/>
                <a:ea typeface="Calibri" panose="020F0502020204030204" pitchFamily="34" charset="0"/>
                <a:cs typeface="Arial" panose="020B0604020202020204" pitchFamily="34" charset="0"/>
              </a:rPr>
              <a:t>Percentage of Children Under the Age of Five who are Malnourished, DHS Trend</a:t>
            </a:r>
            <a:endParaRPr lang="en-US" dirty="0"/>
          </a:p>
        </p:txBody>
      </p:sp>
      <p:graphicFrame>
        <p:nvGraphicFramePr>
          <p:cNvPr id="5" name="Chart 4">
            <a:extLst>
              <a:ext uri="{FF2B5EF4-FFF2-40B4-BE49-F238E27FC236}">
                <a16:creationId xmlns:a16="http://schemas.microsoft.com/office/drawing/2014/main" id="{B0C516C4-9121-49AD-AC3A-ABF79C06FCE0}"/>
              </a:ext>
            </a:extLst>
          </p:cNvPr>
          <p:cNvGraphicFramePr/>
          <p:nvPr>
            <p:extLst>
              <p:ext uri="{D42A27DB-BD31-4B8C-83A1-F6EECF244321}">
                <p14:modId xmlns:p14="http://schemas.microsoft.com/office/powerpoint/2010/main" val="1216462391"/>
              </p:ext>
            </p:extLst>
          </p:nvPr>
        </p:nvGraphicFramePr>
        <p:xfrm>
          <a:off x="6096000" y="1379624"/>
          <a:ext cx="5675746" cy="341653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5934364" y="702177"/>
            <a:ext cx="6096000" cy="646331"/>
          </a:xfrm>
          <a:prstGeom prst="rect">
            <a:avLst/>
          </a:prstGeom>
        </p:spPr>
        <p:txBody>
          <a:bodyPr>
            <a:spAutoFit/>
          </a:bodyPr>
          <a:lstStyle/>
          <a:p>
            <a:pPr algn="ctr"/>
            <a:r>
              <a:rPr lang="en-US" b="1" dirty="0">
                <a:latin typeface="Calibri" panose="020F0502020204030204" pitchFamily="34" charset="0"/>
                <a:ea typeface="Calibri" panose="020F0502020204030204" pitchFamily="34" charset="0"/>
                <a:cs typeface="Arial" panose="020B0604020202020204" pitchFamily="34" charset="0"/>
              </a:rPr>
              <a:t>Percentage of females aged 5-19 years and ever-married women aged 15-49 years who are malnourished, DHS Trend</a:t>
            </a:r>
            <a:endParaRPr lang="en-US" dirty="0"/>
          </a:p>
        </p:txBody>
      </p:sp>
      <p:sp>
        <p:nvSpPr>
          <p:cNvPr id="9" name="Title 3"/>
          <p:cNvSpPr txBox="1">
            <a:spLocks/>
          </p:cNvSpPr>
          <p:nvPr/>
        </p:nvSpPr>
        <p:spPr>
          <a:xfrm>
            <a:off x="0" y="0"/>
            <a:ext cx="12192000" cy="667499"/>
          </a:xfrm>
          <a:prstGeom prst="rect">
            <a:avLst/>
          </a:prstGeom>
          <a:solidFill>
            <a:srgbClr val="00B0F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Available Data IRON</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343" y="1270577"/>
            <a:ext cx="1276657" cy="1965380"/>
          </a:xfrm>
          <a:prstGeom prst="rect">
            <a:avLst/>
          </a:prstGeom>
        </p:spPr>
      </p:pic>
      <p:grpSp>
        <p:nvGrpSpPr>
          <p:cNvPr id="11" name="Group 10">
            <a:extLst>
              <a:ext uri="{FF2B5EF4-FFF2-40B4-BE49-F238E27FC236}">
                <a16:creationId xmlns:a16="http://schemas.microsoft.com/office/drawing/2014/main" id="{F3A65282-E70E-4B2C-8EAD-B95E49ECAA26}"/>
              </a:ext>
            </a:extLst>
          </p:cNvPr>
          <p:cNvGrpSpPr/>
          <p:nvPr/>
        </p:nvGrpSpPr>
        <p:grpSpPr>
          <a:xfrm>
            <a:off x="343133" y="4993775"/>
            <a:ext cx="1517565" cy="1715682"/>
            <a:chOff x="0" y="0"/>
            <a:chExt cx="2376805" cy="5279437"/>
          </a:xfrm>
        </p:grpSpPr>
        <p:pic>
          <p:nvPicPr>
            <p:cNvPr id="13" name="Picture 12" descr="A picture containing text&#10;&#10;Description automatically generated">
              <a:extLst>
                <a:ext uri="{FF2B5EF4-FFF2-40B4-BE49-F238E27FC236}">
                  <a16:creationId xmlns:a16="http://schemas.microsoft.com/office/drawing/2014/main" id="{F94D7063-D64E-4112-8C48-55043C72936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2376805" cy="4951730"/>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EB7BE344-A9DC-4A4B-A3B9-337AC460ACA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527"/>
            <a:stretch/>
          </p:blipFill>
          <p:spPr bwMode="auto">
            <a:xfrm>
              <a:off x="50334" y="4932727"/>
              <a:ext cx="2326005" cy="346710"/>
            </a:xfrm>
            <a:prstGeom prst="rect">
              <a:avLst/>
            </a:prstGeom>
            <a:ln>
              <a:noFill/>
            </a:ln>
            <a:extLst>
              <a:ext uri="{53640926-AAD7-44D8-BBD7-CCE9431645EC}">
                <a14:shadowObscured xmlns:a14="http://schemas.microsoft.com/office/drawing/2010/main"/>
              </a:ext>
            </a:extLst>
          </p:spPr>
        </p:pic>
      </p:grpSp>
      <p:sp>
        <p:nvSpPr>
          <p:cNvPr id="15" name="Content Placeholder 2">
            <a:extLst>
              <a:ext uri="{FF2B5EF4-FFF2-40B4-BE49-F238E27FC236}">
                <a16:creationId xmlns:a16="http://schemas.microsoft.com/office/drawing/2014/main" id="{26486BFB-E280-471C-89A1-45D259D03FBE}"/>
              </a:ext>
            </a:extLst>
          </p:cNvPr>
          <p:cNvSpPr txBox="1">
            <a:spLocks/>
          </p:cNvSpPr>
          <p:nvPr/>
        </p:nvSpPr>
        <p:spPr>
          <a:xfrm>
            <a:off x="2091723" y="5429123"/>
            <a:ext cx="9757144" cy="11676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a:t>In 2019 the school screening initiative for stunting, and anemia reported </a:t>
            </a:r>
            <a:r>
              <a:rPr lang="en-US" sz="2600" b="1" dirty="0"/>
              <a:t>38%</a:t>
            </a:r>
            <a:r>
              <a:rPr lang="en-US" sz="2600" dirty="0"/>
              <a:t> of screened children to be suffering from </a:t>
            </a:r>
            <a:r>
              <a:rPr lang="en-US" sz="2600" dirty="0" err="1"/>
              <a:t>aneamia</a:t>
            </a:r>
            <a:endParaRPr lang="en-US" sz="2600" b="1" dirty="0"/>
          </a:p>
        </p:txBody>
      </p:sp>
    </p:spTree>
    <p:extLst>
      <p:ext uri="{BB962C8B-B14F-4D97-AF65-F5344CB8AC3E}">
        <p14:creationId xmlns:p14="http://schemas.microsoft.com/office/powerpoint/2010/main" val="2268396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DF74544-D818-4AB1-9579-1B9652BD81CD}" type="slidenum">
              <a:rPr lang="en-US" smtClean="0">
                <a:solidFill>
                  <a:schemeClr val="tx1"/>
                </a:solidFill>
              </a:rPr>
              <a:t>6</a:t>
            </a:fld>
            <a:endParaRPr lang="en-US">
              <a:solidFill>
                <a:schemeClr val="tx1"/>
              </a:solidFill>
            </a:endParaRPr>
          </a:p>
        </p:txBody>
      </p:sp>
      <p:sp>
        <p:nvSpPr>
          <p:cNvPr id="8" name="Title 3">
            <a:extLst>
              <a:ext uri="{FF2B5EF4-FFF2-40B4-BE49-F238E27FC236}">
                <a16:creationId xmlns:a16="http://schemas.microsoft.com/office/drawing/2014/main" id="{FAFE6634-37CF-4548-990B-D1E1940DFC71}"/>
              </a:ext>
            </a:extLst>
          </p:cNvPr>
          <p:cNvSpPr txBox="1">
            <a:spLocks/>
          </p:cNvSpPr>
          <p:nvPr/>
        </p:nvSpPr>
        <p:spPr>
          <a:xfrm>
            <a:off x="0" y="0"/>
            <a:ext cx="12192000" cy="667499"/>
          </a:xfrm>
          <a:prstGeom prst="rect">
            <a:avLst/>
          </a:prstGeom>
          <a:solidFill>
            <a:srgbClr val="00B0F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Available Data FOLIC ACID </a:t>
            </a:r>
          </a:p>
        </p:txBody>
      </p:sp>
      <p:sp>
        <p:nvSpPr>
          <p:cNvPr id="3" name="Rectangle 2">
            <a:extLst>
              <a:ext uri="{FF2B5EF4-FFF2-40B4-BE49-F238E27FC236}">
                <a16:creationId xmlns:a16="http://schemas.microsoft.com/office/drawing/2014/main" id="{0051B54B-363C-4F24-9C3E-DC354C2C676B}"/>
              </a:ext>
            </a:extLst>
          </p:cNvPr>
          <p:cNvSpPr/>
          <p:nvPr/>
        </p:nvSpPr>
        <p:spPr>
          <a:xfrm>
            <a:off x="329608" y="3092470"/>
            <a:ext cx="8442251" cy="3539430"/>
          </a:xfrm>
          <a:prstGeom prst="rect">
            <a:avLst/>
          </a:prstGeom>
        </p:spPr>
        <p:txBody>
          <a:bodyPr wrap="square">
            <a:spAutoFit/>
          </a:bodyPr>
          <a:lstStyle/>
          <a:p>
            <a:r>
              <a:rPr lang="en-US" dirty="0">
                <a:solidFill>
                  <a:srgbClr val="2E2E2E"/>
                </a:solidFill>
                <a:latin typeface="NexusSerif"/>
              </a:rPr>
              <a:t> </a:t>
            </a:r>
            <a:r>
              <a:rPr lang="en-US" sz="2800" dirty="0">
                <a:solidFill>
                  <a:srgbClr val="2E2E2E"/>
                </a:solidFill>
                <a:latin typeface="NexusSerif"/>
              </a:rPr>
              <a:t>I</a:t>
            </a:r>
            <a:r>
              <a:rPr lang="en-US" sz="2800" dirty="0"/>
              <a:t>n the Pediatric Hospital Ain Shams University a study  between (1995–2009), on 660,280 child aged 0–18 years attending the Hospital found that Neural tube defects was the most common type of congenital malformation 29% of all positive cases.</a:t>
            </a:r>
          </a:p>
          <a:p>
            <a:endParaRPr lang="en-US" sz="2800" dirty="0"/>
          </a:p>
          <a:p>
            <a:r>
              <a:rPr lang="en-US" sz="2800" dirty="0"/>
              <a:t>Could we have averted these cases with the fortification program </a:t>
            </a:r>
          </a:p>
        </p:txBody>
      </p:sp>
      <p:sp>
        <p:nvSpPr>
          <p:cNvPr id="4" name="Rectangle 3">
            <a:extLst>
              <a:ext uri="{FF2B5EF4-FFF2-40B4-BE49-F238E27FC236}">
                <a16:creationId xmlns:a16="http://schemas.microsoft.com/office/drawing/2014/main" id="{1C11CD8F-CB69-4D9F-8DB5-8B285741AF96}"/>
              </a:ext>
            </a:extLst>
          </p:cNvPr>
          <p:cNvSpPr/>
          <p:nvPr/>
        </p:nvSpPr>
        <p:spPr>
          <a:xfrm>
            <a:off x="329608" y="819510"/>
            <a:ext cx="11313041" cy="2246769"/>
          </a:xfrm>
          <a:prstGeom prst="rect">
            <a:avLst/>
          </a:prstGeom>
        </p:spPr>
        <p:txBody>
          <a:bodyPr wrap="square">
            <a:spAutoFit/>
          </a:bodyPr>
          <a:lstStyle/>
          <a:p>
            <a:r>
              <a:rPr lang="en-US" sz="2800" dirty="0"/>
              <a:t>FOLATE is present in citrus fruits and leafy vegetables, not getting enough folate can lead to a deficiency in just a few weeks.</a:t>
            </a:r>
          </a:p>
          <a:p>
            <a:r>
              <a:rPr lang="en-US" sz="2800" dirty="0"/>
              <a:t>Folate is Very important in pregnant women to prevent congenital birth defects and its deficiency can affect other systems including blood formation causing anemia</a:t>
            </a:r>
          </a:p>
        </p:txBody>
      </p:sp>
      <p:pic>
        <p:nvPicPr>
          <p:cNvPr id="10" name="Picture 9">
            <a:extLst>
              <a:ext uri="{FF2B5EF4-FFF2-40B4-BE49-F238E27FC236}">
                <a16:creationId xmlns:a16="http://schemas.microsoft.com/office/drawing/2014/main" id="{066C5B22-E611-4EA0-A4F1-1D2560F89070}"/>
              </a:ext>
            </a:extLst>
          </p:cNvPr>
          <p:cNvPicPr>
            <a:picLocks noChangeAspect="1"/>
          </p:cNvPicPr>
          <p:nvPr/>
        </p:nvPicPr>
        <p:blipFill rotWithShape="1">
          <a:blip r:embed="rId2">
            <a:extLst>
              <a:ext uri="{28A0092B-C50C-407E-A947-70E740481C1C}">
                <a14:useLocalDpi xmlns:a14="http://schemas.microsoft.com/office/drawing/2010/main" val="0"/>
              </a:ext>
            </a:extLst>
          </a:blip>
          <a:srcRect l="32469" r="24956"/>
          <a:stretch/>
        </p:blipFill>
        <p:spPr>
          <a:xfrm>
            <a:off x="9119191" y="2761649"/>
            <a:ext cx="2743200" cy="3870251"/>
          </a:xfrm>
          <a:prstGeom prst="rect">
            <a:avLst/>
          </a:prstGeom>
        </p:spPr>
      </p:pic>
    </p:spTree>
    <p:extLst>
      <p:ext uri="{BB962C8B-B14F-4D97-AF65-F5344CB8AC3E}">
        <p14:creationId xmlns:p14="http://schemas.microsoft.com/office/powerpoint/2010/main" val="3829616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DF74544-D818-4AB1-9579-1B9652BD81CD}" type="slidenum">
              <a:rPr lang="en-US" smtClean="0">
                <a:solidFill>
                  <a:schemeClr val="tx1"/>
                </a:solidFill>
              </a:rPr>
              <a:t>7</a:t>
            </a:fld>
            <a:endParaRPr lang="en-US">
              <a:solidFill>
                <a:schemeClr val="tx1"/>
              </a:solidFill>
            </a:endParaRPr>
          </a:p>
        </p:txBody>
      </p:sp>
      <p:sp>
        <p:nvSpPr>
          <p:cNvPr id="8" name="Title 3">
            <a:extLst>
              <a:ext uri="{FF2B5EF4-FFF2-40B4-BE49-F238E27FC236}">
                <a16:creationId xmlns:a16="http://schemas.microsoft.com/office/drawing/2014/main" id="{FAFE6634-37CF-4548-990B-D1E1940DFC71}"/>
              </a:ext>
            </a:extLst>
          </p:cNvPr>
          <p:cNvSpPr txBox="1">
            <a:spLocks/>
          </p:cNvSpPr>
          <p:nvPr/>
        </p:nvSpPr>
        <p:spPr>
          <a:xfrm>
            <a:off x="0" y="0"/>
            <a:ext cx="12192000" cy="667499"/>
          </a:xfrm>
          <a:prstGeom prst="rect">
            <a:avLst/>
          </a:prstGeom>
          <a:solidFill>
            <a:srgbClr val="00B0F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How to overcome micronutrient deficiencies	</a:t>
            </a:r>
          </a:p>
        </p:txBody>
      </p:sp>
      <p:graphicFrame>
        <p:nvGraphicFramePr>
          <p:cNvPr id="3" name="Diagram 2">
            <a:extLst>
              <a:ext uri="{FF2B5EF4-FFF2-40B4-BE49-F238E27FC236}">
                <a16:creationId xmlns:a16="http://schemas.microsoft.com/office/drawing/2014/main" id="{59A24FF6-026C-42E4-88C3-717C180E44A8}"/>
              </a:ext>
            </a:extLst>
          </p:cNvPr>
          <p:cNvGraphicFramePr/>
          <p:nvPr>
            <p:extLst>
              <p:ext uri="{D42A27DB-BD31-4B8C-83A1-F6EECF244321}">
                <p14:modId xmlns:p14="http://schemas.microsoft.com/office/powerpoint/2010/main" val="419904514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FEE80190-1B80-4A34-8228-45F1BB8B726F}"/>
              </a:ext>
            </a:extLst>
          </p:cNvPr>
          <p:cNvSpPr/>
          <p:nvPr/>
        </p:nvSpPr>
        <p:spPr>
          <a:xfrm>
            <a:off x="116956" y="797441"/>
            <a:ext cx="2560320" cy="452947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dirty="0"/>
              <a:t>Iron program for pregnant women and children 6-60 month &amp; School aged.</a:t>
            </a:r>
          </a:p>
          <a:p>
            <a:pPr marL="342900" indent="-342900">
              <a:buAutoNum type="arabicPeriod"/>
            </a:pPr>
            <a:r>
              <a:rPr lang="en-US" dirty="0"/>
              <a:t>Folic acid program for </a:t>
            </a:r>
            <a:r>
              <a:rPr lang="en-US" dirty="0" err="1"/>
              <a:t>preg</a:t>
            </a:r>
            <a:r>
              <a:rPr lang="en-US" dirty="0"/>
              <a:t> Women.</a:t>
            </a:r>
          </a:p>
          <a:p>
            <a:pPr marL="342900" indent="-342900">
              <a:buAutoNum type="arabicPeriod"/>
            </a:pPr>
            <a:r>
              <a:rPr lang="en-US" dirty="0"/>
              <a:t>Vit A program for pregnant women and new </a:t>
            </a:r>
            <a:r>
              <a:rPr lang="en-US" dirty="0" err="1"/>
              <a:t>born’s</a:t>
            </a:r>
            <a:r>
              <a:rPr lang="en-US" dirty="0"/>
              <a:t>.</a:t>
            </a:r>
          </a:p>
          <a:p>
            <a:pPr marL="342900" indent="-342900">
              <a:buAutoNum type="arabicPeriod"/>
            </a:pPr>
            <a:endParaRPr lang="en-US" dirty="0"/>
          </a:p>
          <a:p>
            <a:r>
              <a:rPr lang="en-US" dirty="0"/>
              <a:t>These programs all have challenges including supply chain and logistics, compliance, reach </a:t>
            </a:r>
          </a:p>
        </p:txBody>
      </p:sp>
      <p:sp>
        <p:nvSpPr>
          <p:cNvPr id="9" name="Rectangle 8">
            <a:extLst>
              <a:ext uri="{FF2B5EF4-FFF2-40B4-BE49-F238E27FC236}">
                <a16:creationId xmlns:a16="http://schemas.microsoft.com/office/drawing/2014/main" id="{EA6F2A00-2032-489A-8843-82329D89567C}"/>
              </a:ext>
            </a:extLst>
          </p:cNvPr>
          <p:cNvSpPr/>
          <p:nvPr/>
        </p:nvSpPr>
        <p:spPr>
          <a:xfrm>
            <a:off x="9514724" y="797441"/>
            <a:ext cx="2560320" cy="441251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dirty="0"/>
              <a:t>Salt iodization program has been a success and is currently being maintained.</a:t>
            </a:r>
          </a:p>
          <a:p>
            <a:pPr marL="342900" indent="-342900">
              <a:buAutoNum type="arabicPeriod"/>
            </a:pPr>
            <a:r>
              <a:rPr lang="en-US" dirty="0"/>
              <a:t>Flour fortification</a:t>
            </a:r>
          </a:p>
          <a:p>
            <a:pPr marL="342900" indent="-342900">
              <a:buAutoNum type="arabicPeriod"/>
            </a:pPr>
            <a:endParaRPr lang="en-US" dirty="0"/>
          </a:p>
          <a:p>
            <a:r>
              <a:rPr lang="en-US" dirty="0"/>
              <a:t>These programs all have challenges including supply chain and logistics, setup cost, quality control</a:t>
            </a:r>
          </a:p>
        </p:txBody>
      </p:sp>
      <p:sp>
        <p:nvSpPr>
          <p:cNvPr id="10" name="Rectangle 9">
            <a:extLst>
              <a:ext uri="{FF2B5EF4-FFF2-40B4-BE49-F238E27FC236}">
                <a16:creationId xmlns:a16="http://schemas.microsoft.com/office/drawing/2014/main" id="{EC8D43DC-9F01-4BAF-A862-F32046890CB1}"/>
              </a:ext>
            </a:extLst>
          </p:cNvPr>
          <p:cNvSpPr/>
          <p:nvPr/>
        </p:nvSpPr>
        <p:spPr>
          <a:xfrm>
            <a:off x="715922" y="5836807"/>
            <a:ext cx="11031282" cy="86293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Most challenging including access and cost, macroeconomic status, agricultural value chain, subsidy systems </a:t>
            </a:r>
            <a:r>
              <a:rPr lang="en-US" dirty="0" err="1"/>
              <a:t>ect</a:t>
            </a:r>
            <a:r>
              <a:rPr lang="en-US" dirty="0"/>
              <a:t> </a:t>
            </a:r>
          </a:p>
        </p:txBody>
      </p:sp>
    </p:spTree>
    <p:extLst>
      <p:ext uri="{BB962C8B-B14F-4D97-AF65-F5344CB8AC3E}">
        <p14:creationId xmlns:p14="http://schemas.microsoft.com/office/powerpoint/2010/main" val="3274763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0">
            <a:extLst>
              <a:ext uri="{FF2B5EF4-FFF2-40B4-BE49-F238E27FC236}">
                <a16:creationId xmlns:a16="http://schemas.microsoft.com/office/drawing/2014/main" id="{829EC561-745C-4096-B099-BE7A02E585C8}"/>
              </a:ext>
            </a:extLst>
          </p:cNvPr>
          <p:cNvGraphicFramePr>
            <a:graphicFrameLocks noChangeAspect="1"/>
          </p:cNvGraphicFramePr>
          <p:nvPr>
            <p:extLst>
              <p:ext uri="{D42A27DB-BD31-4B8C-83A1-F6EECF244321}">
                <p14:modId xmlns:p14="http://schemas.microsoft.com/office/powerpoint/2010/main" val="4060013412"/>
              </p:ext>
            </p:extLst>
          </p:nvPr>
        </p:nvGraphicFramePr>
        <p:xfrm>
          <a:off x="382772" y="1163641"/>
          <a:ext cx="13758530" cy="6717293"/>
        </p:xfrm>
        <a:graphic>
          <a:graphicData uri="http://schemas.openxmlformats.org/presentationml/2006/ole">
            <mc:AlternateContent xmlns:mc="http://schemas.openxmlformats.org/markup-compatibility/2006">
              <mc:Choice xmlns:v="urn:schemas-microsoft-com:vml" Requires="v">
                <p:oleObj spid="_x0000_s1026" name="Chart" r:id="rId3" imgW="11658748" imgH="6172200" progId="MSGraph.Chart.8">
                  <p:embed followColorScheme="full"/>
                </p:oleObj>
              </mc:Choice>
              <mc:Fallback>
                <p:oleObj name="Chart" r:id="rId3" imgW="11658748" imgH="6172200" progId="MSGraph.Chart.8">
                  <p:embed followColorScheme="full"/>
                  <p:pic>
                    <p:nvPicPr>
                      <p:cNvPr id="17410" name="Object 0">
                        <a:extLst>
                          <a:ext uri="{FF2B5EF4-FFF2-40B4-BE49-F238E27FC236}">
                            <a16:creationId xmlns:a16="http://schemas.microsoft.com/office/drawing/2014/main" id="{829EC561-745C-4096-B099-BE7A02E585C8}"/>
                          </a:ext>
                        </a:extLst>
                      </p:cNvPr>
                      <p:cNvPicPr>
                        <a:picLocks noChangeAspect="1" noChangeArrowheads="1"/>
                      </p:cNvPicPr>
                      <p:nvPr/>
                    </p:nvPicPr>
                    <p:blipFill>
                      <a:blip r:embed="rId4"/>
                      <a:srcRect/>
                      <a:stretch>
                        <a:fillRect/>
                      </a:stretch>
                    </p:blipFill>
                    <p:spPr bwMode="auto">
                      <a:xfrm>
                        <a:off x="382772" y="1163641"/>
                        <a:ext cx="13758530" cy="6717293"/>
                      </a:xfrm>
                      <a:prstGeom prst="rect">
                        <a:avLst/>
                      </a:prstGeom>
                      <a:noFill/>
                      <a:ln>
                        <a:noFill/>
                      </a:ln>
                      <a:effectLst/>
                    </p:spPr>
                  </p:pic>
                </p:oleObj>
              </mc:Fallback>
            </mc:AlternateContent>
          </a:graphicData>
        </a:graphic>
      </p:graphicFrame>
      <p:sp>
        <p:nvSpPr>
          <p:cNvPr id="17411" name="Rectangle 3">
            <a:extLst>
              <a:ext uri="{FF2B5EF4-FFF2-40B4-BE49-F238E27FC236}">
                <a16:creationId xmlns:a16="http://schemas.microsoft.com/office/drawing/2014/main" id="{92364B53-C5A9-4423-84AC-01018EFDD1EA}"/>
              </a:ext>
            </a:extLst>
          </p:cNvPr>
          <p:cNvSpPr>
            <a:spLocks noChangeArrowheads="1"/>
          </p:cNvSpPr>
          <p:nvPr/>
        </p:nvSpPr>
        <p:spPr bwMode="auto">
          <a:xfrm>
            <a:off x="2238376" y="381000"/>
            <a:ext cx="8429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500" b="1" dirty="0">
                <a:solidFill>
                  <a:schemeClr val="tx2"/>
                </a:solidFill>
                <a:cs typeface="Times New Roman" panose="02020603050405020304" pitchFamily="18" charset="0"/>
              </a:rPr>
              <a:t>Fortification is a Low Cost Solutions to Eliminate Micronutrient Malnutrition</a:t>
            </a:r>
          </a:p>
        </p:txBody>
      </p:sp>
      <p:sp>
        <p:nvSpPr>
          <p:cNvPr id="17413" name="Text Box 5">
            <a:extLst>
              <a:ext uri="{FF2B5EF4-FFF2-40B4-BE49-F238E27FC236}">
                <a16:creationId xmlns:a16="http://schemas.microsoft.com/office/drawing/2014/main" id="{1FB06EBE-3728-4E07-9AC6-9BBB720EAACF}"/>
              </a:ext>
            </a:extLst>
          </p:cNvPr>
          <p:cNvSpPr txBox="1">
            <a:spLocks noChangeArrowheads="1"/>
          </p:cNvSpPr>
          <p:nvPr/>
        </p:nvSpPr>
        <p:spPr bwMode="auto">
          <a:xfrm>
            <a:off x="2961241" y="2284508"/>
            <a:ext cx="54737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rtl="0">
              <a:spcBef>
                <a:spcPct val="0"/>
              </a:spcBef>
              <a:buFontTx/>
              <a:buNone/>
            </a:pPr>
            <a:r>
              <a:rPr lang="en-US" altLang="en-US" sz="2200" b="1" dirty="0">
                <a:latin typeface="Arial" panose="020B0604020202020204" pitchFamily="34" charset="0"/>
              </a:rPr>
              <a:t>Annual Per Capita Cost of Interventions</a:t>
            </a:r>
          </a:p>
        </p:txBody>
      </p:sp>
      <p:sp>
        <p:nvSpPr>
          <p:cNvPr id="17414" name="TextBox 5">
            <a:extLst>
              <a:ext uri="{FF2B5EF4-FFF2-40B4-BE49-F238E27FC236}">
                <a16:creationId xmlns:a16="http://schemas.microsoft.com/office/drawing/2014/main" id="{F45183B2-8C75-4FF9-9651-8109C4AAE60F}"/>
              </a:ext>
            </a:extLst>
          </p:cNvPr>
          <p:cNvSpPr txBox="1">
            <a:spLocks noChangeArrowheads="1"/>
          </p:cNvSpPr>
          <p:nvPr/>
        </p:nvSpPr>
        <p:spPr bwMode="auto">
          <a:xfrm>
            <a:off x="8238257" y="5988050"/>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a:spcBef>
                <a:spcPct val="0"/>
              </a:spcBef>
              <a:buFontTx/>
              <a:buNone/>
            </a:pPr>
            <a:r>
              <a:rPr lang="en-US" altLang="en-US" sz="2400" dirty="0"/>
              <a:t>World Bank 1994</a:t>
            </a:r>
            <a:endParaRPr lang="he-IL" altLang="en-US" sz="2400" dirty="0"/>
          </a:p>
        </p:txBody>
      </p:sp>
      <p:sp>
        <p:nvSpPr>
          <p:cNvPr id="17415" name="Slide Number Placeholder 8">
            <a:extLst>
              <a:ext uri="{FF2B5EF4-FFF2-40B4-BE49-F238E27FC236}">
                <a16:creationId xmlns:a16="http://schemas.microsoft.com/office/drawing/2014/main" id="{1F26CDF6-6B7F-47DB-95DB-498791E7BC1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8FA68BC-F8E8-4BCA-934A-F8B342CD1ED3}" type="slidenum">
              <a:rPr lang="en-US" altLang="en-US" sz="1400"/>
              <a:pPr>
                <a:spcBef>
                  <a:spcPct val="0"/>
                </a:spcBef>
                <a:buFontTx/>
                <a:buNone/>
              </a:pPr>
              <a:t>8</a:t>
            </a:fld>
            <a:endParaRPr lang="en-US" altLang="en-US" sz="1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DF74544-D818-4AB1-9579-1B9652BD81CD}" type="slidenum">
              <a:rPr lang="en-US" smtClean="0">
                <a:solidFill>
                  <a:schemeClr val="tx1"/>
                </a:solidFill>
              </a:rPr>
              <a:t>9</a:t>
            </a:fld>
            <a:endParaRPr lang="en-US">
              <a:solidFill>
                <a:schemeClr val="tx1"/>
              </a:solidFill>
            </a:endParaRPr>
          </a:p>
        </p:txBody>
      </p:sp>
      <p:sp>
        <p:nvSpPr>
          <p:cNvPr id="9" name="Title 3"/>
          <p:cNvSpPr txBox="1">
            <a:spLocks/>
          </p:cNvSpPr>
          <p:nvPr/>
        </p:nvSpPr>
        <p:spPr>
          <a:xfrm>
            <a:off x="0" y="0"/>
            <a:ext cx="12192000" cy="667499"/>
          </a:xfrm>
          <a:prstGeom prst="rect">
            <a:avLst/>
          </a:prstGeom>
          <a:solidFill>
            <a:srgbClr val="00B0F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Egypt vision 2030 a national target</a:t>
            </a:r>
          </a:p>
        </p:txBody>
      </p:sp>
      <p:pic>
        <p:nvPicPr>
          <p:cNvPr id="8" name="Picture 7">
            <a:extLst>
              <a:ext uri="{FF2B5EF4-FFF2-40B4-BE49-F238E27FC236}">
                <a16:creationId xmlns:a16="http://schemas.microsoft.com/office/drawing/2014/main" id="{89B94FDA-26EF-434A-B4AB-643AF5BC3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83" y="667499"/>
            <a:ext cx="7055230" cy="6190501"/>
          </a:xfrm>
          <a:prstGeom prst="rect">
            <a:avLst/>
          </a:prstGeom>
        </p:spPr>
      </p:pic>
      <p:pic>
        <p:nvPicPr>
          <p:cNvPr id="10" name="Picture 9">
            <a:extLst>
              <a:ext uri="{FF2B5EF4-FFF2-40B4-BE49-F238E27FC236}">
                <a16:creationId xmlns:a16="http://schemas.microsoft.com/office/drawing/2014/main" id="{85B0B462-DA8D-43F9-8B33-30322BDB99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4753" y="0"/>
            <a:ext cx="1709830" cy="1713555"/>
          </a:xfrm>
          <a:prstGeom prst="rect">
            <a:avLst/>
          </a:prstGeom>
        </p:spPr>
      </p:pic>
      <p:sp>
        <p:nvSpPr>
          <p:cNvPr id="12" name="Arrow: Left 11">
            <a:extLst>
              <a:ext uri="{FF2B5EF4-FFF2-40B4-BE49-F238E27FC236}">
                <a16:creationId xmlns:a16="http://schemas.microsoft.com/office/drawing/2014/main" id="{866B4B87-5EC4-49BA-92DD-3BE1D2034121}"/>
              </a:ext>
            </a:extLst>
          </p:cNvPr>
          <p:cNvSpPr/>
          <p:nvPr/>
        </p:nvSpPr>
        <p:spPr>
          <a:xfrm>
            <a:off x="7120395" y="1876410"/>
            <a:ext cx="882631" cy="3646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4B58436C-827A-49A6-AC75-54F1FCDF3AA2}"/>
              </a:ext>
            </a:extLst>
          </p:cNvPr>
          <p:cNvSpPr/>
          <p:nvPr/>
        </p:nvSpPr>
        <p:spPr>
          <a:xfrm>
            <a:off x="7120395" y="2252142"/>
            <a:ext cx="882631" cy="3646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D3D670F6-5BB9-4DA9-AF16-77E4D5E11716}"/>
              </a:ext>
            </a:extLst>
          </p:cNvPr>
          <p:cNvSpPr/>
          <p:nvPr/>
        </p:nvSpPr>
        <p:spPr>
          <a:xfrm>
            <a:off x="7120396" y="2649140"/>
            <a:ext cx="882631" cy="3646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256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2059</TotalTime>
  <Words>562</Words>
  <Application>Microsoft Office PowerPoint</Application>
  <PresentationFormat>Widescreen</PresentationFormat>
  <Paragraphs>60</Paragraphs>
  <Slides>12</Slides>
  <Notes>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9" baseType="lpstr">
      <vt:lpstr>Arial</vt:lpstr>
      <vt:lpstr>Calibri</vt:lpstr>
      <vt:lpstr>Calibri Light</vt:lpstr>
      <vt:lpstr>NexusSerif</vt:lpstr>
      <vt:lpstr>Times New Roman</vt:lpstr>
      <vt:lpstr>Office Theme</vt:lpstr>
      <vt:lpstr>תרשים של Microsoft Graph 2000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IPFRI sep 2018</dc:title>
  <dc:creator>Moataz Saleh</dc:creator>
  <cp:lastModifiedBy>Moataz Saleh</cp:lastModifiedBy>
  <cp:revision>128</cp:revision>
  <cp:lastPrinted>2018-09-06T08:08:49Z</cp:lastPrinted>
  <dcterms:created xsi:type="dcterms:W3CDTF">2017-12-28T10:50:21Z</dcterms:created>
  <dcterms:modified xsi:type="dcterms:W3CDTF">2021-03-31T22:36:36Z</dcterms:modified>
</cp:coreProperties>
</file>